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25" r:id="rId9"/>
    <p:sldId id="334" r:id="rId10"/>
    <p:sldId id="328" r:id="rId11"/>
    <p:sldId id="323" r:id="rId12"/>
    <p:sldId id="329" r:id="rId13"/>
    <p:sldId id="33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696"/>
  </p:normalViewPr>
  <p:slideViewPr>
    <p:cSldViewPr snapToGrid="0">
      <p:cViewPr varScale="1">
        <p:scale>
          <a:sx n="58" d="100"/>
          <a:sy n="58" d="100"/>
        </p:scale>
        <p:origin x="1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</a:t>
            </a:r>
            <a:r>
              <a:rPr lang="en-US" sz="2000" b="0" dirty="0"/>
              <a:t>25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2B-1AB3-45A9-B389-EBA75DA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A099B-3701-4E1C-8D21-57AEF7D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9FEF-756B-4FA1-A3DD-A97002E6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7F5367-8E70-459D-8959-9602BEE46FBD}"/>
              </a:ext>
            </a:extLst>
          </p:cNvPr>
          <p:cNvCxnSpPr>
            <a:cxnSpLocks/>
          </p:cNvCxnSpPr>
          <p:nvPr/>
        </p:nvCxnSpPr>
        <p:spPr>
          <a:xfrm flipV="1">
            <a:off x="2292405" y="4851495"/>
            <a:ext cx="8658361" cy="1498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3243F4-6AFC-4C71-A1CC-B1E5D59F683E}"/>
              </a:ext>
            </a:extLst>
          </p:cNvPr>
          <p:cNvSpPr txBox="1"/>
          <p:nvPr/>
        </p:nvSpPr>
        <p:spPr>
          <a:xfrm>
            <a:off x="5662953" y="5269823"/>
            <a:ext cx="868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TXOP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09297E-4265-4334-A528-D2D16013811D}"/>
              </a:ext>
            </a:extLst>
          </p:cNvPr>
          <p:cNvCxnSpPr>
            <a:cxnSpLocks/>
          </p:cNvCxnSpPr>
          <p:nvPr/>
        </p:nvCxnSpPr>
        <p:spPr>
          <a:xfrm flipH="1">
            <a:off x="2255337" y="2247436"/>
            <a:ext cx="37068" cy="261903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A924C-CDD3-4258-8697-6DC265F602EB}"/>
              </a:ext>
            </a:extLst>
          </p:cNvPr>
          <p:cNvCxnSpPr>
            <a:cxnSpLocks/>
          </p:cNvCxnSpPr>
          <p:nvPr/>
        </p:nvCxnSpPr>
        <p:spPr>
          <a:xfrm flipV="1">
            <a:off x="2255337" y="3730898"/>
            <a:ext cx="9022263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B298B5-639F-49A0-83E1-7A1547F549D6}"/>
              </a:ext>
            </a:extLst>
          </p:cNvPr>
          <p:cNvCxnSpPr>
            <a:cxnSpLocks/>
          </p:cNvCxnSpPr>
          <p:nvPr/>
        </p:nvCxnSpPr>
        <p:spPr>
          <a:xfrm>
            <a:off x="2292405" y="2827608"/>
            <a:ext cx="8900732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0CD75FF-6DD9-4E41-9DA9-3114F5656E20}"/>
              </a:ext>
            </a:extLst>
          </p:cNvPr>
          <p:cNvSpPr txBox="1"/>
          <p:nvPr/>
        </p:nvSpPr>
        <p:spPr>
          <a:xfrm rot="16200000">
            <a:off x="2032920" y="411270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95C916-6CDF-4F87-90FF-70E8D56070D8}"/>
              </a:ext>
            </a:extLst>
          </p:cNvPr>
          <p:cNvSpPr txBox="1"/>
          <p:nvPr/>
        </p:nvSpPr>
        <p:spPr>
          <a:xfrm rot="16200000">
            <a:off x="2049398" y="3103571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970E2A-8CB7-4C89-93C8-CD8912F569B6}"/>
              </a:ext>
            </a:extLst>
          </p:cNvPr>
          <p:cNvSpPr txBox="1"/>
          <p:nvPr/>
        </p:nvSpPr>
        <p:spPr>
          <a:xfrm rot="16200000">
            <a:off x="1739602" y="4153896"/>
            <a:ext cx="58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579263-FB2B-4744-BB32-2B3F7CD5C43C}"/>
              </a:ext>
            </a:extLst>
          </p:cNvPr>
          <p:cNvSpPr txBox="1"/>
          <p:nvPr/>
        </p:nvSpPr>
        <p:spPr>
          <a:xfrm rot="16200000">
            <a:off x="1601951" y="312004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E661EB-63F4-4114-9F60-F1B499F95CEB}"/>
              </a:ext>
            </a:extLst>
          </p:cNvPr>
          <p:cNvCxnSpPr>
            <a:cxnSpLocks/>
          </p:cNvCxnSpPr>
          <p:nvPr/>
        </p:nvCxnSpPr>
        <p:spPr bwMode="auto">
          <a:xfrm>
            <a:off x="5390068" y="4898120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64">
            <a:extLst>
              <a:ext uri="{FF2B5EF4-FFF2-40B4-BE49-F238E27FC236}">
                <a16:creationId xmlns:a16="http://schemas.microsoft.com/office/drawing/2014/main" id="{BDEDC3BC-BB58-416B-8864-5C0B1B2557BE}"/>
              </a:ext>
            </a:extLst>
          </p:cNvPr>
          <p:cNvSpPr txBox="1"/>
          <p:nvPr/>
        </p:nvSpPr>
        <p:spPr>
          <a:xfrm>
            <a:off x="5390068" y="48747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928D0B-361D-431F-B8B2-A6F5DEA02D86}"/>
              </a:ext>
            </a:extLst>
          </p:cNvPr>
          <p:cNvSpPr txBox="1"/>
          <p:nvPr/>
        </p:nvSpPr>
        <p:spPr>
          <a:xfrm>
            <a:off x="1798868" y="1758649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001721-3DC6-4DCB-B3D5-B3793DC4185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8211" y="489325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1F75B39-B4D6-417E-A5F9-52948AE02A24}"/>
              </a:ext>
            </a:extLst>
          </p:cNvPr>
          <p:cNvSpPr/>
          <p:nvPr/>
        </p:nvSpPr>
        <p:spPr>
          <a:xfrm>
            <a:off x="6786674" y="2860852"/>
            <a:ext cx="1657023" cy="881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PPDU(STA2-&gt;G2)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94A7E-78C1-4F5C-B14E-1A818D02E25A}"/>
              </a:ext>
            </a:extLst>
          </p:cNvPr>
          <p:cNvSpPr/>
          <p:nvPr/>
        </p:nvSpPr>
        <p:spPr>
          <a:xfrm>
            <a:off x="6786675" y="3820212"/>
            <a:ext cx="1657020" cy="1022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PPDU(STA1-&gt;G1)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8FFD6-1EFB-46A1-8B73-35094D7F6C58}"/>
              </a:ext>
            </a:extLst>
          </p:cNvPr>
          <p:cNvCxnSpPr>
            <a:cxnSpLocks/>
          </p:cNvCxnSpPr>
          <p:nvPr/>
        </p:nvCxnSpPr>
        <p:spPr bwMode="auto">
          <a:xfrm>
            <a:off x="8412143" y="490222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6BBA9F-D371-4C4E-85B6-F1FB4463C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6465" y="490222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64">
            <a:extLst>
              <a:ext uri="{FF2B5EF4-FFF2-40B4-BE49-F238E27FC236}">
                <a16:creationId xmlns:a16="http://schemas.microsoft.com/office/drawing/2014/main" id="{ECC94391-9CCB-4E1C-A703-6A69F7292E8F}"/>
              </a:ext>
            </a:extLst>
          </p:cNvPr>
          <p:cNvSpPr txBox="1"/>
          <p:nvPr/>
        </p:nvSpPr>
        <p:spPr>
          <a:xfrm>
            <a:off x="8412143" y="489971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CB92EF-78BF-4A55-9651-AE71E3F6723F}"/>
              </a:ext>
            </a:extLst>
          </p:cNvPr>
          <p:cNvSpPr/>
          <p:nvPr/>
        </p:nvSpPr>
        <p:spPr>
          <a:xfrm>
            <a:off x="8857420" y="2830571"/>
            <a:ext cx="1256064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(G2-&gt;STA2)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DD1C015-4ABE-474C-8662-4FB54D801A23}"/>
              </a:ext>
            </a:extLst>
          </p:cNvPr>
          <p:cNvSpPr/>
          <p:nvPr/>
        </p:nvSpPr>
        <p:spPr>
          <a:xfrm>
            <a:off x="8866384" y="3787608"/>
            <a:ext cx="1256064" cy="1063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(G1-&gt;STA1)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9E5E0D-E213-404E-96AA-4AF846F77473}"/>
              </a:ext>
            </a:extLst>
          </p:cNvPr>
          <p:cNvSpPr/>
          <p:nvPr/>
        </p:nvSpPr>
        <p:spPr>
          <a:xfrm>
            <a:off x="2628001" y="3903463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(RU1=STA1,</a:t>
            </a:r>
            <a:r>
              <a:rPr lang="en-US" sz="1400" dirty="0">
                <a:solidFill>
                  <a:srgbClr val="FF0000"/>
                </a:solidFill>
              </a:rPr>
              <a:t>Target RX: G1-AID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RU2=STA3, </a:t>
            </a:r>
            <a:r>
              <a:rPr lang="en-US" sz="1400" dirty="0">
                <a:solidFill>
                  <a:srgbClr val="FF0000"/>
                </a:solidFill>
              </a:rPr>
              <a:t>Target RX:G2-AID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DE477F-E784-42EE-B152-497D63CB4BA2}"/>
              </a:ext>
            </a:extLst>
          </p:cNvPr>
          <p:cNvSpPr/>
          <p:nvPr/>
        </p:nvSpPr>
        <p:spPr>
          <a:xfrm>
            <a:off x="2628000" y="2871099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duplicated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FCA87-0F12-48E4-A8F9-4AFD18984DE1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4032254" y="2247437"/>
            <a:ext cx="1843684" cy="165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A74BC36-2237-4768-AD9F-87889D3A3E7E}"/>
              </a:ext>
            </a:extLst>
          </p:cNvPr>
          <p:cNvSpPr txBox="1"/>
          <p:nvPr/>
        </p:nvSpPr>
        <p:spPr>
          <a:xfrm>
            <a:off x="5873326" y="1875932"/>
            <a:ext cx="4917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STA1,G1 tuning the channel to the first 20MHz</a:t>
            </a:r>
          </a:p>
          <a:p>
            <a:r>
              <a:rPr lang="en-US" dirty="0">
                <a:solidFill>
                  <a:srgbClr val="FF0000"/>
                </a:solidFill>
              </a:rPr>
              <a:t>STA2, G2 tuning the channel to the second 20MHz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BB9CC-4F30-476B-A809-222EB5F49373}"/>
              </a:ext>
            </a:extLst>
          </p:cNvPr>
          <p:cNvSpPr/>
          <p:nvPr/>
        </p:nvSpPr>
        <p:spPr>
          <a:xfrm>
            <a:off x="5736632" y="2871099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9933CE-AB35-43C4-BEF6-FC4A406ED9CF}"/>
              </a:ext>
            </a:extLst>
          </p:cNvPr>
          <p:cNvSpPr/>
          <p:nvPr/>
        </p:nvSpPr>
        <p:spPr>
          <a:xfrm>
            <a:off x="5767845" y="3915867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D19CA76-8357-41DB-9870-C4A04C2AC8E3}"/>
              </a:ext>
            </a:extLst>
          </p:cNvPr>
          <p:cNvCxnSpPr>
            <a:cxnSpLocks/>
          </p:cNvCxnSpPr>
          <p:nvPr/>
        </p:nvCxnSpPr>
        <p:spPr bwMode="auto">
          <a:xfrm>
            <a:off x="6346699" y="4918316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64">
            <a:extLst>
              <a:ext uri="{FF2B5EF4-FFF2-40B4-BE49-F238E27FC236}">
                <a16:creationId xmlns:a16="http://schemas.microsoft.com/office/drawing/2014/main" id="{DA875E4C-7484-4EA7-A0FD-F249B6654B8C}"/>
              </a:ext>
            </a:extLst>
          </p:cNvPr>
          <p:cNvSpPr txBox="1"/>
          <p:nvPr/>
        </p:nvSpPr>
        <p:spPr>
          <a:xfrm>
            <a:off x="6346699" y="489498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44EBA35-153A-4542-BABC-3367762C3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734842" y="4913455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37047F-DF02-4118-BCFD-38F5E2C53EE2}"/>
              </a:ext>
            </a:extLst>
          </p:cNvPr>
          <p:cNvSpPr txBox="1"/>
          <p:nvPr/>
        </p:nvSpPr>
        <p:spPr>
          <a:xfrm>
            <a:off x="1030232" y="5820931"/>
            <a:ext cx="949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RU is allocated in 20MHz(242 tones),40MHz,80MHz, etc. manner, which is aligned with PHY adjacent channel rejection(ACR).</a:t>
            </a:r>
          </a:p>
        </p:txBody>
      </p:sp>
    </p:spTree>
    <p:extLst>
      <p:ext uri="{BB962C8B-B14F-4D97-AF65-F5344CB8AC3E}">
        <p14:creationId xmlns:p14="http://schemas.microsoft.com/office/powerpoint/2010/main" val="146635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that 11be defines a mechanism for an AP to allocate one </a:t>
            </a:r>
            <a:r>
              <a:rPr lang="en-US" b="0" u="sng" dirty="0"/>
              <a:t>or more</a:t>
            </a:r>
            <a:r>
              <a:rPr lang="en-US" b="0" dirty="0"/>
              <a:t> portion</a:t>
            </a:r>
            <a:r>
              <a:rPr lang="en-US" b="0" u="sng" dirty="0"/>
              <a:t>s </a:t>
            </a:r>
            <a:r>
              <a:rPr lang="en-US" b="0" dirty="0"/>
              <a:t>of its obtained TXOP </a:t>
            </a:r>
            <a:r>
              <a:rPr lang="en-US" b="0" u="sng" dirty="0"/>
              <a:t>to</a:t>
            </a:r>
            <a:r>
              <a:rPr lang="en-US" b="0" dirty="0"/>
              <a:t> multiple associated STAs </a:t>
            </a:r>
            <a:r>
              <a:rPr lang="en-US" b="0" u="sng" dirty="0"/>
              <a:t>via a single MU RTS TXS frame</a:t>
            </a:r>
            <a:r>
              <a:rPr lang="en-US" b="0" dirty="0"/>
              <a:t> </a:t>
            </a:r>
            <a:r>
              <a:rPr lang="en-US" b="0" u="sng" dirty="0"/>
              <a:t>under the </a:t>
            </a:r>
            <a:r>
              <a:rPr lang="en-US" b="0" dirty="0"/>
              <a:t>Triggered TXOP sharing procedure in R2?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10272</TotalTime>
  <Words>725</Words>
  <Application>Microsoft Office PowerPoint</Application>
  <PresentationFormat>Widescreen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Exchange sequence</vt:lpstr>
      <vt:lpstr>Proposal</vt:lpstr>
      <vt:lpstr>Summary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78</cp:revision>
  <dcterms:created xsi:type="dcterms:W3CDTF">2020-11-25T01:30:38Z</dcterms:created>
  <dcterms:modified xsi:type="dcterms:W3CDTF">2021-06-25T11:57:35Z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