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5"/>
  </p:notesMasterIdLst>
  <p:sldIdLst>
    <p:sldId id="287" r:id="rId7"/>
    <p:sldId id="335" r:id="rId8"/>
    <p:sldId id="325" r:id="rId9"/>
    <p:sldId id="334" r:id="rId10"/>
    <p:sldId id="328" r:id="rId11"/>
    <p:sldId id="323" r:id="rId12"/>
    <p:sldId id="329" r:id="rId13"/>
    <p:sldId id="33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2206" autoAdjust="0"/>
    <p:restoredTop sz="94696"/>
  </p:normalViewPr>
  <p:slideViewPr>
    <p:cSldViewPr snapToGrid="0">
      <p:cViewPr varScale="1">
        <p:scale>
          <a:sx n="63" d="100"/>
          <a:sy n="63" d="100"/>
        </p:scale>
        <p:origin x="7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75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95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782099" y="6475413"/>
            <a:ext cx="16098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802.11-20/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1938</a:t>
            </a:r>
            <a:r>
              <a:rPr lang="en-US" sz="1800" b="1" dirty="0">
                <a:cs typeface="+mn-cs"/>
              </a:rPr>
              <a:t>r5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4801" y="324381"/>
            <a:ext cx="16437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March 2021</a:t>
            </a: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7-06-00be-pdt-mac-triggered-su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83973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TXOP Sharing for use in MU P2P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2021-04-</a:t>
            </a:r>
            <a:r>
              <a:rPr lang="en-US" sz="2000" b="0" dirty="0"/>
              <a:t>19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4782" y="6492875"/>
            <a:ext cx="1782924" cy="276999"/>
          </a:xfrm>
        </p:spPr>
        <p:txBody>
          <a:bodyPr/>
          <a:lstStyle/>
          <a:p>
            <a:r>
              <a:rPr lang="da-DK"/>
              <a:t>Jay Yang, et al. (Nokia)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29217" y="247218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DA249308-01B7-4B70-81F2-FD7DD6E66E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2821009"/>
              </p:ext>
            </p:extLst>
          </p:nvPr>
        </p:nvGraphicFramePr>
        <p:xfrm>
          <a:off x="722313" y="2951600"/>
          <a:ext cx="11214100" cy="3352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Document" r:id="rId3" imgW="10210800" imgH="3213100" progId="Word.Document.8">
                  <p:embed/>
                </p:oleObj>
              </mc:Choice>
              <mc:Fallback>
                <p:oleObj name="Document" r:id="rId3" imgW="10210800" imgH="3213100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DA249308-01B7-4B70-81F2-FD7DD6E66EE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3" y="2951600"/>
                        <a:ext cx="11214100" cy="33522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11be has agreed that the 802.11be amendment will have mechanism(s) for an AP to assist a STA to communicate with another STA and one of them [1] provides means for an AP to share time resource obtained in a TXOP for peer-to-peer frame exchanges</a:t>
            </a:r>
          </a:p>
          <a:p>
            <a:pPr lvl="1"/>
            <a:r>
              <a:rPr lang="en-US" dirty="0"/>
              <a:t>This one mechanism builds upon the use of a MU-RTS TXS Trigger frame that allocates time within a TXOP for transmitting one or more non-TB PPDUs</a:t>
            </a:r>
          </a:p>
          <a:p>
            <a:r>
              <a:rPr lang="en-US" dirty="0"/>
              <a:t>Further improvements in latency performance can be achieved with additional mechanisms with which an AP could allocate resources of its TXOP for multiple simultaneous peer-to-peer frame exchanges</a:t>
            </a:r>
          </a:p>
          <a:p>
            <a:r>
              <a:rPr lang="en-US" dirty="0"/>
              <a:t>In this presentation, we discuss the case of triggered multiuser peer-to-peer and propose the 11be to consider this extension as a R1/R2 feature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21271-59CF-4C9C-AFC4-6EE38A87B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Deployment example with 11be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C814B-A58D-4C87-9917-50E3D003F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51" y="1465244"/>
            <a:ext cx="7339736" cy="4936472"/>
          </a:xfrm>
        </p:spPr>
        <p:txBody>
          <a:bodyPr>
            <a:normAutofit fontScale="92500" lnSpcReduction="10000"/>
          </a:bodyPr>
          <a:lstStyle/>
          <a:p>
            <a:r>
              <a:rPr lang="en-US" sz="2000" b="0" dirty="0"/>
              <a:t>Four Wi-Fi smart phones (STA1, STA2, STA3, STA4) and two Wi-Fi equipped smart glasses (G1, G2) connect to the same AP.</a:t>
            </a:r>
          </a:p>
          <a:p>
            <a:r>
              <a:rPr lang="en-US" sz="2000" b="0" dirty="0"/>
              <a:t>Locally stored contents are streamed from the smart phones (STA1, STA2) to the smart glasses. Simultaneously, STA3 and STA4 are used for cloud services through the AP. </a:t>
            </a:r>
          </a:p>
          <a:p>
            <a:r>
              <a:rPr lang="en-US" sz="2000" b="0" dirty="0"/>
              <a:t>Today’s approach:</a:t>
            </a:r>
            <a:r>
              <a:rPr lang="en-US" sz="2000" b="0" dirty="0">
                <a:highlight>
                  <a:srgbClr val="FFFF00"/>
                </a:highlight>
              </a:rPr>
              <a:t> </a:t>
            </a:r>
          </a:p>
          <a:p>
            <a:pPr lvl="1"/>
            <a:r>
              <a:rPr lang="en-US" sz="1600" dirty="0"/>
              <a:t>Peer-to-peer communication like TDLS</a:t>
            </a:r>
            <a:r>
              <a:rPr lang="en-US" sz="1600" b="0" dirty="0"/>
              <a:t> may be used between the smart phones and the smart glasses for direc</a:t>
            </a:r>
            <a:r>
              <a:rPr lang="en-US" sz="1600" dirty="0"/>
              <a:t>t streaming </a:t>
            </a:r>
          </a:p>
          <a:p>
            <a:r>
              <a:rPr lang="en-US" sz="2000" b="0" dirty="0"/>
              <a:t>Tomorrow’s approach with triggered TXOP sharing (already agreed in 11be): </a:t>
            </a:r>
          </a:p>
          <a:p>
            <a:pPr lvl="1"/>
            <a:r>
              <a:rPr lang="en-US" sz="1600" dirty="0"/>
              <a:t>The AP may allocate a portion of its obtained TXOP for use in one peer-to-peer link</a:t>
            </a:r>
          </a:p>
          <a:p>
            <a:pPr lvl="1"/>
            <a:r>
              <a:rPr lang="en-US" sz="1600" b="0" u="sng" dirty="0"/>
              <a:t>Benefits</a:t>
            </a:r>
            <a:r>
              <a:rPr lang="en-US" sz="1600" b="0" dirty="0"/>
              <a:t>: </a:t>
            </a:r>
            <a:r>
              <a:rPr lang="en-US" sz="1600" dirty="0"/>
              <a:t>coordination of the P2P communications</a:t>
            </a:r>
            <a:endParaRPr lang="en-US" sz="1600" b="0" dirty="0"/>
          </a:p>
          <a:p>
            <a:r>
              <a:rPr lang="en-US" sz="2000" b="0" dirty="0"/>
              <a:t>Tomorrow’s approach with more advanced 11be support: </a:t>
            </a:r>
          </a:p>
          <a:p>
            <a:pPr lvl="1"/>
            <a:r>
              <a:rPr lang="en-US" sz="1600" b="0" dirty="0"/>
              <a:t>The AP may allocate a portion of its obtained TXOP for simultaneous use in multiple peer-to-peer links</a:t>
            </a:r>
          </a:p>
          <a:p>
            <a:pPr lvl="1"/>
            <a:r>
              <a:rPr lang="en-US" sz="1600" u="sng" dirty="0"/>
              <a:t>Benefits</a:t>
            </a:r>
            <a:r>
              <a:rPr lang="en-US" sz="1600" dirty="0"/>
              <a:t>: further improving latency performance and spectral efficiency especially in dense deployment cases</a:t>
            </a:r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B9519F-2599-4350-9C0C-486004744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6E32F-518C-4952-B37C-1380374B2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3B3A1B-95DF-4034-B635-96E7A7F13F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3198" y="1881265"/>
            <a:ext cx="4806959" cy="412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41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3BD2B-1AB3-45A9-B389-EBA75DA3A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Exchange sequence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9A099B-3701-4E1C-8D21-57AEF7D74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F9FEF-756B-4FA1-A3DD-A97002E6F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Jay Yang (Nokia)</a:t>
            </a:r>
            <a:endParaRPr lang="en-US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D7F5367-8E70-459D-8959-9602BEE46FBD}"/>
              </a:ext>
            </a:extLst>
          </p:cNvPr>
          <p:cNvCxnSpPr>
            <a:cxnSpLocks/>
          </p:cNvCxnSpPr>
          <p:nvPr/>
        </p:nvCxnSpPr>
        <p:spPr>
          <a:xfrm flipV="1">
            <a:off x="2292405" y="4851495"/>
            <a:ext cx="8658361" cy="14980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C3243F4-6AFC-4C71-A1CC-B1E5D59F683E}"/>
              </a:ext>
            </a:extLst>
          </p:cNvPr>
          <p:cNvSpPr txBox="1"/>
          <p:nvPr/>
        </p:nvSpPr>
        <p:spPr>
          <a:xfrm>
            <a:off x="5662953" y="5269823"/>
            <a:ext cx="868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TXOP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6E09297E-4265-4334-A528-D2D16013811D}"/>
              </a:ext>
            </a:extLst>
          </p:cNvPr>
          <p:cNvCxnSpPr>
            <a:cxnSpLocks/>
          </p:cNvCxnSpPr>
          <p:nvPr/>
        </p:nvCxnSpPr>
        <p:spPr>
          <a:xfrm flipH="1">
            <a:off x="2255337" y="2247436"/>
            <a:ext cx="37068" cy="2619037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57A924C-CDD3-4258-8697-6DC265F602EB}"/>
              </a:ext>
            </a:extLst>
          </p:cNvPr>
          <p:cNvCxnSpPr>
            <a:cxnSpLocks/>
          </p:cNvCxnSpPr>
          <p:nvPr/>
        </p:nvCxnSpPr>
        <p:spPr>
          <a:xfrm flipV="1">
            <a:off x="2255337" y="3730898"/>
            <a:ext cx="9022263" cy="2346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1B298B5-639F-49A0-83E1-7A1547F549D6}"/>
              </a:ext>
            </a:extLst>
          </p:cNvPr>
          <p:cNvCxnSpPr>
            <a:cxnSpLocks/>
          </p:cNvCxnSpPr>
          <p:nvPr/>
        </p:nvCxnSpPr>
        <p:spPr>
          <a:xfrm>
            <a:off x="2292405" y="2827608"/>
            <a:ext cx="8900732" cy="2346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0CD75FF-6DD9-4E41-9DA9-3114F5656E20}"/>
              </a:ext>
            </a:extLst>
          </p:cNvPr>
          <p:cNvSpPr txBox="1"/>
          <p:nvPr/>
        </p:nvSpPr>
        <p:spPr>
          <a:xfrm rot="16200000">
            <a:off x="2032920" y="4112709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20Mhz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C95C916-6CDF-4F87-90FF-70E8D56070D8}"/>
              </a:ext>
            </a:extLst>
          </p:cNvPr>
          <p:cNvSpPr txBox="1"/>
          <p:nvPr/>
        </p:nvSpPr>
        <p:spPr>
          <a:xfrm rot="16200000">
            <a:off x="2049398" y="3103571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20Mhz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A970E2A-8CB7-4C89-93C8-CD8912F569B6}"/>
              </a:ext>
            </a:extLst>
          </p:cNvPr>
          <p:cNvSpPr txBox="1"/>
          <p:nvPr/>
        </p:nvSpPr>
        <p:spPr>
          <a:xfrm rot="16200000">
            <a:off x="1739602" y="4153896"/>
            <a:ext cx="583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First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A579263-FB2B-4744-BB32-2B3F7CD5C43C}"/>
              </a:ext>
            </a:extLst>
          </p:cNvPr>
          <p:cNvSpPr txBox="1"/>
          <p:nvPr/>
        </p:nvSpPr>
        <p:spPr>
          <a:xfrm rot="16200000">
            <a:off x="1601951" y="3120046"/>
            <a:ext cx="867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Second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AE661EB-63F4-4114-9F60-F1B499F95CEB}"/>
              </a:ext>
            </a:extLst>
          </p:cNvPr>
          <p:cNvCxnSpPr>
            <a:cxnSpLocks/>
          </p:cNvCxnSpPr>
          <p:nvPr/>
        </p:nvCxnSpPr>
        <p:spPr bwMode="auto">
          <a:xfrm>
            <a:off x="5390068" y="4898120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TextBox 64">
            <a:extLst>
              <a:ext uri="{FF2B5EF4-FFF2-40B4-BE49-F238E27FC236}">
                <a16:creationId xmlns:a16="http://schemas.microsoft.com/office/drawing/2014/main" id="{BDEDC3BC-BB58-416B-8864-5C0B1B2557BE}"/>
              </a:ext>
            </a:extLst>
          </p:cNvPr>
          <p:cNvSpPr txBox="1"/>
          <p:nvPr/>
        </p:nvSpPr>
        <p:spPr>
          <a:xfrm>
            <a:off x="5390068" y="487479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D928D0B-361D-431F-B8B2-A6F5DEA02D86}"/>
              </a:ext>
            </a:extLst>
          </p:cNvPr>
          <p:cNvSpPr txBox="1"/>
          <p:nvPr/>
        </p:nvSpPr>
        <p:spPr>
          <a:xfrm>
            <a:off x="1798868" y="1758649"/>
            <a:ext cx="1165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Frequency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09001721-3DC6-4DCB-B3D5-B3793DC41851}"/>
              </a:ext>
            </a:extLst>
          </p:cNvPr>
          <p:cNvCxnSpPr>
            <a:cxnSpLocks/>
          </p:cNvCxnSpPr>
          <p:nvPr/>
        </p:nvCxnSpPr>
        <p:spPr bwMode="auto">
          <a:xfrm flipH="1">
            <a:off x="5778211" y="489325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B1F75B39-B4D6-417E-A5F9-52948AE02A24}"/>
              </a:ext>
            </a:extLst>
          </p:cNvPr>
          <p:cNvSpPr/>
          <p:nvPr/>
        </p:nvSpPr>
        <p:spPr>
          <a:xfrm>
            <a:off x="6786674" y="2860852"/>
            <a:ext cx="1657023" cy="8817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PPDU(STA2-&gt;G2)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A394A7E-78C1-4F5C-B14E-1A818D02E25A}"/>
              </a:ext>
            </a:extLst>
          </p:cNvPr>
          <p:cNvSpPr/>
          <p:nvPr/>
        </p:nvSpPr>
        <p:spPr>
          <a:xfrm>
            <a:off x="6786675" y="3820212"/>
            <a:ext cx="1657020" cy="10229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PPDU(STA1-&gt;G1)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16D8FFD6-1EFB-46A1-8B73-35094D7F6C58}"/>
              </a:ext>
            </a:extLst>
          </p:cNvPr>
          <p:cNvCxnSpPr>
            <a:cxnSpLocks/>
          </p:cNvCxnSpPr>
          <p:nvPr/>
        </p:nvCxnSpPr>
        <p:spPr bwMode="auto">
          <a:xfrm>
            <a:off x="8412143" y="4902223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906BBA9F-D371-4C4E-85B6-F1FB4463CE99}"/>
              </a:ext>
            </a:extLst>
          </p:cNvPr>
          <p:cNvCxnSpPr>
            <a:cxnSpLocks/>
          </p:cNvCxnSpPr>
          <p:nvPr/>
        </p:nvCxnSpPr>
        <p:spPr bwMode="auto">
          <a:xfrm flipH="1">
            <a:off x="8786465" y="4902223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TextBox 64">
            <a:extLst>
              <a:ext uri="{FF2B5EF4-FFF2-40B4-BE49-F238E27FC236}">
                <a16:creationId xmlns:a16="http://schemas.microsoft.com/office/drawing/2014/main" id="{ECC94391-9CCB-4E1C-A703-6A69F7292E8F}"/>
              </a:ext>
            </a:extLst>
          </p:cNvPr>
          <p:cNvSpPr txBox="1"/>
          <p:nvPr/>
        </p:nvSpPr>
        <p:spPr>
          <a:xfrm>
            <a:off x="8412143" y="4899718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8CB92EF-78BF-4A55-9651-AE71E3F6723F}"/>
              </a:ext>
            </a:extLst>
          </p:cNvPr>
          <p:cNvSpPr/>
          <p:nvPr/>
        </p:nvSpPr>
        <p:spPr>
          <a:xfrm>
            <a:off x="8857420" y="2830571"/>
            <a:ext cx="1256064" cy="900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ACK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(G2-&gt;STA2)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DD1C015-4ABE-474C-8662-4FB54D801A23}"/>
              </a:ext>
            </a:extLst>
          </p:cNvPr>
          <p:cNvSpPr/>
          <p:nvPr/>
        </p:nvSpPr>
        <p:spPr>
          <a:xfrm>
            <a:off x="8866384" y="3787608"/>
            <a:ext cx="1256064" cy="1063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ACK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(G1-&gt;STA1)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E9E5E0D-E213-404E-96AA-4AF846F77473}"/>
              </a:ext>
            </a:extLst>
          </p:cNvPr>
          <p:cNvSpPr/>
          <p:nvPr/>
        </p:nvSpPr>
        <p:spPr>
          <a:xfrm>
            <a:off x="2628001" y="3903463"/>
            <a:ext cx="2808506" cy="900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MU-RTS TXS TF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(RU1=STA1,</a:t>
            </a:r>
            <a:r>
              <a:rPr lang="en-US" sz="1400" dirty="0">
                <a:solidFill>
                  <a:srgbClr val="FF0000"/>
                </a:solidFill>
              </a:rPr>
              <a:t>Target RX: G1-AID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RU2=STA3, </a:t>
            </a:r>
            <a:r>
              <a:rPr lang="en-US" sz="1400" dirty="0">
                <a:solidFill>
                  <a:srgbClr val="FF0000"/>
                </a:solidFill>
              </a:rPr>
              <a:t>Target RX:G2-AID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9DE477F-E784-42EE-B152-497D63CB4BA2}"/>
              </a:ext>
            </a:extLst>
          </p:cNvPr>
          <p:cNvSpPr/>
          <p:nvPr/>
        </p:nvSpPr>
        <p:spPr>
          <a:xfrm>
            <a:off x="2628000" y="2871099"/>
            <a:ext cx="2808506" cy="900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MU-RTS TXS TF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duplicated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E7AFCA87-0F12-48E4-A8F9-4AFD18984DE1}"/>
              </a:ext>
            </a:extLst>
          </p:cNvPr>
          <p:cNvCxnSpPr>
            <a:cxnSpLocks/>
            <a:stCxn id="52" idx="0"/>
          </p:cNvCxnSpPr>
          <p:nvPr/>
        </p:nvCxnSpPr>
        <p:spPr>
          <a:xfrm flipV="1">
            <a:off x="4032254" y="2247437"/>
            <a:ext cx="1843684" cy="16560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3A74BC36-2237-4768-AD9F-87889D3A3E7E}"/>
              </a:ext>
            </a:extLst>
          </p:cNvPr>
          <p:cNvSpPr txBox="1"/>
          <p:nvPr/>
        </p:nvSpPr>
        <p:spPr>
          <a:xfrm>
            <a:off x="5873326" y="1875932"/>
            <a:ext cx="49175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STA1,G1 tuning the channel to the first 20MHz</a:t>
            </a:r>
          </a:p>
          <a:p>
            <a:r>
              <a:rPr lang="en-US" dirty="0">
                <a:solidFill>
                  <a:srgbClr val="FF0000"/>
                </a:solidFill>
              </a:rPr>
              <a:t>STA2, G2 tuning the channel to the second 20MHz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15BB9CC-4F30-476B-A809-222EB5F49373}"/>
              </a:ext>
            </a:extLst>
          </p:cNvPr>
          <p:cNvSpPr/>
          <p:nvPr/>
        </p:nvSpPr>
        <p:spPr>
          <a:xfrm>
            <a:off x="5736632" y="2871099"/>
            <a:ext cx="606941" cy="900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F9933CE-AB35-43C4-BEF6-FC4A406ED9CF}"/>
              </a:ext>
            </a:extLst>
          </p:cNvPr>
          <p:cNvSpPr/>
          <p:nvPr/>
        </p:nvSpPr>
        <p:spPr>
          <a:xfrm>
            <a:off x="5767845" y="3915867"/>
            <a:ext cx="606941" cy="9003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CTS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1D19CA76-8357-41DB-9870-C4A04C2AC8E3}"/>
              </a:ext>
            </a:extLst>
          </p:cNvPr>
          <p:cNvCxnSpPr>
            <a:cxnSpLocks/>
          </p:cNvCxnSpPr>
          <p:nvPr/>
        </p:nvCxnSpPr>
        <p:spPr bwMode="auto">
          <a:xfrm>
            <a:off x="6346699" y="4918316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7" name="TextBox 64">
            <a:extLst>
              <a:ext uri="{FF2B5EF4-FFF2-40B4-BE49-F238E27FC236}">
                <a16:creationId xmlns:a16="http://schemas.microsoft.com/office/drawing/2014/main" id="{DA875E4C-7484-4EA7-A0FD-F249B6654B8C}"/>
              </a:ext>
            </a:extLst>
          </p:cNvPr>
          <p:cNvSpPr txBox="1"/>
          <p:nvPr/>
        </p:nvSpPr>
        <p:spPr>
          <a:xfrm>
            <a:off x="6346699" y="489498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44EBA35-153A-4542-BABC-3367762C38D3}"/>
              </a:ext>
            </a:extLst>
          </p:cNvPr>
          <p:cNvCxnSpPr>
            <a:cxnSpLocks/>
          </p:cNvCxnSpPr>
          <p:nvPr/>
        </p:nvCxnSpPr>
        <p:spPr bwMode="auto">
          <a:xfrm flipH="1">
            <a:off x="6734842" y="4913455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537047F-DF02-4118-BCFD-38F5E2C53EE2}"/>
              </a:ext>
            </a:extLst>
          </p:cNvPr>
          <p:cNvSpPr txBox="1"/>
          <p:nvPr/>
        </p:nvSpPr>
        <p:spPr>
          <a:xfrm>
            <a:off x="1030232" y="5820931"/>
            <a:ext cx="9495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Note: RU is allocated in 20MHz(242 tones),40MHz,80MHz, etc. manner, which is aligned with PHY adjacent channel rejection(ACR).</a:t>
            </a:r>
          </a:p>
        </p:txBody>
      </p:sp>
    </p:spTree>
    <p:extLst>
      <p:ext uri="{BB962C8B-B14F-4D97-AF65-F5344CB8AC3E}">
        <p14:creationId xmlns:p14="http://schemas.microsoft.com/office/powerpoint/2010/main" val="1466351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B468-12E2-42C7-8F22-F8EAF4025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A9D24-A78C-4EE3-B985-D637FB4B0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Building upon the following two motions [1] that have passed in the 11be</a:t>
            </a:r>
          </a:p>
          <a:p>
            <a:pPr lvl="1"/>
            <a:r>
              <a:rPr lang="en-US" sz="1800" dirty="0"/>
              <a:t>The 802.11be amendment shall define mechanism(s) for an AP to assist a STA that communicates with another STA.</a:t>
            </a:r>
          </a:p>
          <a:p>
            <a:pPr lvl="1"/>
            <a:r>
              <a:rPr lang="en-US" sz="1800" dirty="0"/>
              <a:t>802.11be supports defining a procedure for an AP to share time resource obtained in a TXOP for peer to peer (STA-TO-STA) frame exchanges.</a:t>
            </a:r>
          </a:p>
          <a:p>
            <a:pPr lvl="2"/>
            <a:r>
              <a:rPr lang="en-US" sz="1600" b="0" dirty="0"/>
              <a:t>Whether it is in R1 or R2 is TBD.</a:t>
            </a:r>
          </a:p>
          <a:p>
            <a:r>
              <a:rPr lang="en-US" sz="2000" b="0" dirty="0"/>
              <a:t>We propose to define a mechanism for an AP to transmit a frame (TXOP MU Sharing frame) that shares resources of an obtained TXOP for two or more simultaneous peer-to-peer frame exchanges</a:t>
            </a:r>
          </a:p>
          <a:p>
            <a:pPr lvl="1"/>
            <a:r>
              <a:rPr lang="en-US" sz="1800" dirty="0"/>
              <a:t>The AP assigns resource units (RU) to individual non-AP STA pairs for use in peer-to-peer frame exchange and indicates those assignments in the transmitted TXOP MU Sharing frame together with the allocated portion of the obtained TXOP.</a:t>
            </a:r>
          </a:p>
          <a:p>
            <a:pPr lvl="1"/>
            <a:r>
              <a:rPr lang="en-US" sz="1800" b="0" dirty="0"/>
              <a:t>TXOP </a:t>
            </a:r>
            <a:r>
              <a:rPr lang="en-US" sz="1800" dirty="0"/>
              <a:t>MU Sharing frame may need to solicit CTS or alike in uplink before any peer-to-peer frames can be exchanged.</a:t>
            </a:r>
            <a:endParaRPr lang="en-US" sz="1800" b="0" dirty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7E6CE-22BB-423E-B969-717CF9E4D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F179F-F72D-48A0-A075-82162159A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975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70AE9-AF4A-477D-94B4-63CF068BE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D7E99-457E-4542-84F8-EE86FBBA9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In this proposal, we have discussed the benefits of a procedure with which two or more simultaneous peer-to-peer frame exchanges may be facilitated by an AP</a:t>
            </a:r>
          </a:p>
          <a:p>
            <a:r>
              <a:rPr lang="en-US" b="0" dirty="0"/>
              <a:t>We propose that the 11be defines such a procedure e.g. as an optional extension of the triggered SU procedure currently under discussion in the TG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D87E72-A2AF-46DE-A4A5-477BBD277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A18F3-9FB7-4689-9C2B-EB7FF68F2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880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99E19-E149-4F77-AAB2-6AF97FC5D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043C6-3D3A-4A97-97BC-1BADDB37B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Do you support that 11be defines a mechanism for an AP to transmit a frame that allocates </a:t>
            </a:r>
            <a:r>
              <a:rPr lang="en-US" dirty="0"/>
              <a:t>a portion of its obtained TXOP for use in multiple peer-to-peer links in R2</a:t>
            </a:r>
            <a:r>
              <a:rPr lang="en-US" sz="2000" dirty="0"/>
              <a:t>?</a:t>
            </a:r>
          </a:p>
          <a:p>
            <a:pPr marL="457200" lvl="1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>
              <a:defRPr/>
            </a:pPr>
            <a:r>
              <a:rPr lang="en-GB" altLang="zh-CN" sz="2000" dirty="0">
                <a:solidFill>
                  <a:srgbClr val="000000"/>
                </a:solidFill>
              </a:rPr>
              <a:t>Results: Y/N/A</a:t>
            </a:r>
            <a:endParaRPr lang="zh-CN" altLang="en-US" sz="20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810BBF-B8EC-49E9-957E-42ABCCE5E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0D1D7-6F69-4213-A861-67115397E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981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F7E1E-B272-8E4E-BA11-7CA25A76C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7100D-C9E8-0944-88F5-027AB8AA8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[1]: </a:t>
            </a:r>
            <a:r>
              <a:rPr lang="en-US" dirty="0">
                <a:hlinkClick r:id="rId2"/>
              </a:rPr>
              <a:t>https://mentor.ieee.org/802.11/dcn/21/11-21-0087-06-00be-pdt-mac-triggered-su.docx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C8FA0-8CC0-4047-B061-05E715416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FC3C5-362E-C14F-B8C3-47E555428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9716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Props1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D6BA9EAD-5E93-4988-B4D5-D9C514118B20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7814</TotalTime>
  <Words>725</Words>
  <Application>Microsoft Office PowerPoint</Application>
  <PresentationFormat>Widescreen</PresentationFormat>
  <Paragraphs>80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Times New Roman</vt:lpstr>
      <vt:lpstr>802-11-Submission</vt:lpstr>
      <vt:lpstr>Document</vt:lpstr>
      <vt:lpstr>TXOP Sharing for use in MU P2P</vt:lpstr>
      <vt:lpstr>Content</vt:lpstr>
      <vt:lpstr>Deployment example with 11be features</vt:lpstr>
      <vt:lpstr>Exchange sequence</vt:lpstr>
      <vt:lpstr>Proposal</vt:lpstr>
      <vt:lpstr>Summary</vt:lpstr>
      <vt:lpstr>SP1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>Yang, Zhijie (NSB - CN/Shanghai)</dc:creator>
  <cp:lastModifiedBy>Yang, Zhijie (NSB - CN/Shanghai)</cp:lastModifiedBy>
  <cp:revision>66</cp:revision>
  <dcterms:created xsi:type="dcterms:W3CDTF">2020-11-25T01:30:38Z</dcterms:created>
  <dcterms:modified xsi:type="dcterms:W3CDTF">2021-04-21T06:36:16Z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