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sldIdLst>
    <p:sldId id="287" r:id="rId7"/>
    <p:sldId id="335" r:id="rId8"/>
    <p:sldId id="325" r:id="rId9"/>
    <p:sldId id="328" r:id="rId10"/>
    <p:sldId id="323" r:id="rId11"/>
    <p:sldId id="329" r:id="rId12"/>
    <p:sldId id="3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1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96"/>
  </p:normalViewPr>
  <p:slideViewPr>
    <p:cSldViewPr snapToGrid="0">
      <p:cViewPr varScale="1">
        <p:scale>
          <a:sx n="58" d="100"/>
          <a:sy n="58" d="100"/>
        </p:scale>
        <p:origin x="10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</a:t>
            </a:r>
            <a:r>
              <a:rPr lang="en-US" sz="2000" b="0" dirty="0"/>
              <a:t>23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time within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Do you support that 11be defines a mechanism for an AP to transmit a frame that allocates </a:t>
            </a:r>
            <a:r>
              <a:rPr lang="en-US" dirty="0"/>
              <a:t>a portion of its obtained TXOP for simultaneous use in multiple peer-to-peer links</a:t>
            </a:r>
            <a:r>
              <a:rPr lang="en-US" sz="2000" dirty="0"/>
              <a:t>?</a:t>
            </a:r>
          </a:p>
          <a:p>
            <a:pPr lvl="1"/>
            <a:r>
              <a:rPr lang="en-US" sz="1600" dirty="0"/>
              <a:t>Whether it is in R1 or R2 is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7670</TotalTime>
  <Words>612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Proposal</vt:lpstr>
      <vt:lpstr>Summary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53</cp:revision>
  <dcterms:created xsi:type="dcterms:W3CDTF">2020-11-25T01:30:38Z</dcterms:created>
  <dcterms:modified xsi:type="dcterms:W3CDTF">2021-03-25T01:15:46Z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