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sldIdLst>
    <p:sldId id="287" r:id="rId7"/>
    <p:sldId id="335" r:id="rId8"/>
    <p:sldId id="325" r:id="rId9"/>
    <p:sldId id="328" r:id="rId10"/>
    <p:sldId id="323" r:id="rId11"/>
    <p:sldId id="329" r:id="rId12"/>
    <p:sldId id="33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1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96"/>
  </p:normalViewPr>
  <p:slideViewPr>
    <p:cSldViewPr snapToGrid="0">
      <p:cViewPr varScale="1">
        <p:scale>
          <a:sx n="58" d="100"/>
          <a:sy n="58" d="100"/>
        </p:scale>
        <p:origin x="10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1938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6437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7-06-00be-pdt-mac-triggered-su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 Sharing for use in MU P2P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</a:t>
            </a:r>
            <a:r>
              <a:rPr lang="en-US" sz="2000" b="0" dirty="0"/>
              <a:t>23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DA249308-01B7-4B70-81F2-FD7DD6E66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821009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DA249308-01B7-4B70-81F2-FD7DD6E66E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11be has agreed that the 802.11be amendment will have mechanism(s) for an AP to assist a STA to communicate with another STA and one of them [1] provides means for an AP to share time resource obtained in a TXOP for peer-to-peer frame exchanges</a:t>
            </a:r>
          </a:p>
          <a:p>
            <a:pPr lvl="1"/>
            <a:r>
              <a:rPr lang="en-US" dirty="0"/>
              <a:t>This one mechanism builds upon the use of a MU-RTS TXS Trigger frame that allocates time within a TXOP for transmitting one or more non-TB PPDUs</a:t>
            </a:r>
          </a:p>
          <a:p>
            <a:r>
              <a:rPr lang="en-US" dirty="0"/>
              <a:t>Further improvements in latency performance can be achieved with additional mechanisms with which an AP could allocate resources of its TXOP for multiple simultaneous peer-to-peer frame exchanges</a:t>
            </a:r>
          </a:p>
          <a:p>
            <a:r>
              <a:rPr lang="en-US" dirty="0"/>
              <a:t>In this presentation, we discuss the case of triggered multiuser peer-to-peer and propose the 11be to consider this extension as a R1/R2 feature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21271-59CF-4C9C-AFC4-6EE38A87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example with 11be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C814B-A58D-4C87-9917-50E3D003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51" y="1465244"/>
            <a:ext cx="7339736" cy="493647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0" dirty="0"/>
              <a:t>Four Wi-Fi smart phones (STA1, STA2, STA3, STA4) and two Wi-Fi equipped smart glasses (G1, G2) connect to the same AP.</a:t>
            </a:r>
          </a:p>
          <a:p>
            <a:r>
              <a:rPr lang="en-US" sz="2000" b="0" dirty="0"/>
              <a:t>Locally stored contents are streamed from the smart phones (STA1, STA2) to the smart glasses. Simultaneously, STA3 and STA4 are used for cloud services through the AP. </a:t>
            </a:r>
          </a:p>
          <a:p>
            <a:r>
              <a:rPr lang="en-US" sz="2000" b="0" dirty="0"/>
              <a:t>Today’s approach:</a:t>
            </a:r>
            <a:r>
              <a:rPr lang="en-US" sz="2000" b="0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n-US" sz="1600" dirty="0"/>
              <a:t>Peer-to-peer communication like TDLS</a:t>
            </a:r>
            <a:r>
              <a:rPr lang="en-US" sz="1600" b="0" dirty="0"/>
              <a:t> may be used between the smart phones and the smart glasses for direc</a:t>
            </a:r>
            <a:r>
              <a:rPr lang="en-US" sz="1600" dirty="0"/>
              <a:t>t streaming </a:t>
            </a:r>
          </a:p>
          <a:p>
            <a:r>
              <a:rPr lang="en-US" sz="2000" b="0" dirty="0"/>
              <a:t>Tomorrow’s approach with triggered TXOP sharing (already agreed in 11be): </a:t>
            </a:r>
          </a:p>
          <a:p>
            <a:pPr lvl="1"/>
            <a:r>
              <a:rPr lang="en-US" sz="1600" dirty="0"/>
              <a:t>The AP may allocate a portion of its obtained TXOP for use in one peer-to-peer link</a:t>
            </a:r>
          </a:p>
          <a:p>
            <a:pPr lvl="1"/>
            <a:r>
              <a:rPr lang="en-US" sz="1600" b="0" u="sng" dirty="0"/>
              <a:t>Benefits</a:t>
            </a:r>
            <a:r>
              <a:rPr lang="en-US" sz="1600" b="0" dirty="0"/>
              <a:t>: </a:t>
            </a:r>
            <a:r>
              <a:rPr lang="en-US" sz="1600" dirty="0"/>
              <a:t>coordination of the P2P communications</a:t>
            </a:r>
            <a:endParaRPr lang="en-US" sz="1600" b="0" dirty="0"/>
          </a:p>
          <a:p>
            <a:r>
              <a:rPr lang="en-US" sz="2000" b="0" dirty="0"/>
              <a:t>Tomorrow’s approach with more advanced 11be support: </a:t>
            </a:r>
          </a:p>
          <a:p>
            <a:pPr lvl="1"/>
            <a:r>
              <a:rPr lang="en-US" sz="1600" b="0" dirty="0"/>
              <a:t>The AP may allocate a portion of its obtained TXOP for simultaneous use in multiple peer-to-peer links</a:t>
            </a:r>
          </a:p>
          <a:p>
            <a:pPr lvl="1"/>
            <a:r>
              <a:rPr lang="en-US" sz="1600" u="sng" dirty="0"/>
              <a:t>Benefits</a:t>
            </a:r>
            <a:r>
              <a:rPr lang="en-US" sz="1600" dirty="0"/>
              <a:t>: further improving latency performance and spectral efficiency especially in dense deployment cases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9519F-2599-4350-9C0C-486004744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32F-518C-4952-B37C-1380374B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3B3A1B-95DF-4034-B635-96E7A7F13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3198" y="1881265"/>
            <a:ext cx="4806959" cy="412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B468-12E2-42C7-8F22-F8EAF402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9D24-A78C-4EE3-B985-D637FB4B0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Building upon the following two motions [1] that have passed in the 11be</a:t>
            </a:r>
          </a:p>
          <a:p>
            <a:pPr lvl="1"/>
            <a:r>
              <a:rPr lang="en-US" sz="1800" dirty="0"/>
              <a:t>The 802.11be amendment shall define mechanism(s) for an AP to assist a STA that communicates with another STA.</a:t>
            </a:r>
          </a:p>
          <a:p>
            <a:pPr lvl="1"/>
            <a:r>
              <a:rPr lang="en-US" sz="1800" dirty="0"/>
              <a:t>802.11be supports defining a procedure for an AP to share time resource obtained in a TXOP for peer to peer (STA-TO-STA) frame exchanges.</a:t>
            </a:r>
          </a:p>
          <a:p>
            <a:pPr lvl="2"/>
            <a:r>
              <a:rPr lang="en-US" sz="1600" b="0" dirty="0"/>
              <a:t>Whether it is in R1 or R2 is TBD.</a:t>
            </a:r>
          </a:p>
          <a:p>
            <a:r>
              <a:rPr lang="en-US" sz="2000" b="0" dirty="0"/>
              <a:t>We propose to define a mechanism for an AP to transmit a frame (TXOP MU Sharing frame) that shares resources of an obtained TXOP for two or more simultaneous peer-to-peer frame exchanges</a:t>
            </a:r>
          </a:p>
          <a:p>
            <a:pPr lvl="1"/>
            <a:r>
              <a:rPr lang="en-US" sz="1800" dirty="0"/>
              <a:t>The AP assigns resource units (RU) to individual non-AP STA pairs for use in peer-to-peer frame exchange and indicates those assignments in the transmitted TXOP MU Sharing frame together with the allocated portion of the time within the obtained TXOP.</a:t>
            </a:r>
          </a:p>
          <a:p>
            <a:pPr lvl="1"/>
            <a:r>
              <a:rPr lang="en-US" sz="1800" b="0" dirty="0"/>
              <a:t>TXOP </a:t>
            </a:r>
            <a:r>
              <a:rPr lang="en-US" sz="1800" dirty="0"/>
              <a:t>MU Sharing frame may need to solicit CTS or alike in uplink before any peer-to-peer frames can be exchanged.</a:t>
            </a:r>
            <a:endParaRPr lang="en-US" sz="18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7E6CE-22BB-423E-B969-717CF9E4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F179F-F72D-48A0-A075-82162159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7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0AE9-AF4A-477D-94B4-63CF068B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this proposal, we have discussed the benefits of a procedure with which two or more simultaneous peer-to-peer frame exchanges may be facilitated by an AP</a:t>
            </a:r>
          </a:p>
          <a:p>
            <a:r>
              <a:rPr lang="en-US" b="0" dirty="0"/>
              <a:t>We propose that the 11be defines such a procedure e.g. as an optional extension of the triggered SU procedure currently under discussion in the TG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87E72-A2AF-46DE-A4A5-477BBD27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A18F3-9FB7-4689-9C2B-EB7FF68F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8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9E19-E149-4F77-AAB2-6AF97FC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043C6-3D3A-4A97-97BC-1BADDB37B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that 11be defines a mechanism for an AP to transmit a frame that allocates frequency and time within an obtained TXOP for two or more simultaneous peer-to-peer frame exchanges?</a:t>
            </a:r>
          </a:p>
          <a:p>
            <a:pPr lvl="1"/>
            <a:r>
              <a:rPr lang="en-US" sz="1600" dirty="0"/>
              <a:t>Whether it is in R1 or R2 is TBD.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>
              <a:defRPr/>
            </a:pPr>
            <a:r>
              <a:rPr lang="en-GB" altLang="zh-CN" sz="2000" dirty="0">
                <a:solidFill>
                  <a:srgbClr val="000000"/>
                </a:solidFill>
              </a:rPr>
              <a:t>Results: Y/N/A</a:t>
            </a:r>
            <a:endParaRPr lang="zh-CN" alt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10BBF-B8EC-49E9-957E-42ABCCE5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D1D7-6F69-4213-A861-67115397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81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F7E1E-B272-8E4E-BA11-7CA25A76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100D-C9E8-0944-88F5-027AB8AA8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</a:t>
            </a:r>
            <a:r>
              <a:rPr lang="en-US" dirty="0">
                <a:hlinkClick r:id="rId2"/>
              </a:rPr>
              <a:t>https://mentor.ieee.org/802.11/dcn/21/11-21-0087-06-00be-pdt-mac-triggered-su.docx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C8FA0-8CC0-4047-B061-05E71541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FC3C5-362E-C14F-B8C3-47E55542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71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7668</TotalTime>
  <Words>614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802-11-Submission</vt:lpstr>
      <vt:lpstr>Document</vt:lpstr>
      <vt:lpstr>TXOP Sharing for use in MU P2P</vt:lpstr>
      <vt:lpstr>Content</vt:lpstr>
      <vt:lpstr>Deployment example with 11be features</vt:lpstr>
      <vt:lpstr>Proposal</vt:lpstr>
      <vt:lpstr>Summary</vt:lpstr>
      <vt:lpstr>SP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Yang, Zhijie (NSB - CN/Shanghai)</cp:lastModifiedBy>
  <cp:revision>51</cp:revision>
  <dcterms:created xsi:type="dcterms:W3CDTF">2020-11-25T01:30:38Z</dcterms:created>
  <dcterms:modified xsi:type="dcterms:W3CDTF">2021-03-23T06:58:26Z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