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1"/>
  </p:notesMasterIdLst>
  <p:sldIdLst>
    <p:sldId id="287" r:id="rId2"/>
    <p:sldId id="282" r:id="rId3"/>
    <p:sldId id="327" r:id="rId4"/>
    <p:sldId id="328" r:id="rId5"/>
    <p:sldId id="325" r:id="rId6"/>
    <p:sldId id="315" r:id="rId7"/>
    <p:sldId id="314" r:id="rId8"/>
    <p:sldId id="318" r:id="rId9"/>
    <p:sldId id="319" r:id="rId10"/>
    <p:sldId id="320" r:id="rId11"/>
    <p:sldId id="321" r:id="rId12"/>
    <p:sldId id="322" r:id="rId13"/>
    <p:sldId id="326" r:id="rId14"/>
    <p:sldId id="323" r:id="rId15"/>
    <p:sldId id="324" r:id="rId16"/>
    <p:sldId id="329" r:id="rId17"/>
    <p:sldId id="330" r:id="rId18"/>
    <p:sldId id="331" r:id="rId19"/>
    <p:sldId id="33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1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106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Dec. 2020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TB SU PPDU and TB P2P PPDU Consideration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</a:t>
            </a:r>
            <a:r>
              <a:rPr lang="en-US" sz="2000" b="0" dirty="0"/>
              <a:t>08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758689"/>
              </p:ext>
            </p:extLst>
          </p:nvPr>
        </p:nvGraphicFramePr>
        <p:xfrm>
          <a:off x="722313" y="3021954"/>
          <a:ext cx="10776978" cy="3055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Document" r:id="rId3" imgW="10208786" imgH="2742120" progId="Word.Document.8">
                  <p:embed/>
                </p:oleObj>
              </mc:Choice>
              <mc:Fallback>
                <p:oleObj name="Document" r:id="rId3" imgW="10208786" imgH="274212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021954"/>
                        <a:ext cx="10776978" cy="3055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1B14-33C1-4FC1-9844-EBB49A1B3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for </a:t>
            </a:r>
            <a:r>
              <a:rPr lang="en-US" altLang="zh-CN" dirty="0"/>
              <a:t>2 vs. 2 P2P+ 2 vs. 1 UL </a:t>
            </a:r>
            <a:r>
              <a:rPr lang="en-US" dirty="0"/>
              <a:t>hybrid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5C5DA4E-2302-458A-A75C-B4C49E1A6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07" y="1752600"/>
            <a:ext cx="7735786" cy="4572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D81E6-3824-4319-914B-5C6FFB59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CFB6C-FA4F-4C49-9998-B380395E0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34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59033-19B9-4802-B26D-808EB6B82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via BSR and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58C57-5E5D-4553-B513-05179A887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2350"/>
            <a:ext cx="10363200" cy="4571990"/>
          </a:xfrm>
        </p:spPr>
        <p:txBody>
          <a:bodyPr/>
          <a:lstStyle/>
          <a:p>
            <a:r>
              <a:rPr lang="en-US" dirty="0"/>
              <a:t>BSR Control field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Extend to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16376-C0A4-46CD-B1DC-046CFE6C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A11B1-120E-44A0-99B9-0593C645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7CA71622-82B7-47FE-835D-B7F10CD4E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256" y="2020200"/>
            <a:ext cx="6772804" cy="1358970"/>
          </a:xfrm>
          <a:prstGeom prst="rect">
            <a:avLst/>
          </a:prstGeom>
        </p:spPr>
      </p:pic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42AF3084-01B8-41C1-A92E-592CE6B4EC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51" y="4182704"/>
            <a:ext cx="7148222" cy="12844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127379A-29C5-49B2-B6D4-106FA1F0F081}"/>
              </a:ext>
            </a:extLst>
          </p:cNvPr>
          <p:cNvSpPr txBox="1"/>
          <p:nvPr/>
        </p:nvSpPr>
        <p:spPr>
          <a:xfrm>
            <a:off x="1304153" y="5571010"/>
            <a:ext cx="6803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P2P mode flag</a:t>
            </a:r>
            <a:r>
              <a:rPr lang="en-US" dirty="0"/>
              <a:t>: 0</a:t>
            </a:r>
            <a:r>
              <a:rPr lang="en-US" dirty="0">
                <a:sym typeface="Wingdings" panose="05000000000000000000" pitchFamily="2" charset="2"/>
              </a:rPr>
              <a:t> UL mode;   1 P2P mode;</a:t>
            </a:r>
          </a:p>
          <a:p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Target AID12</a:t>
            </a:r>
            <a:r>
              <a:rPr lang="en-US" dirty="0">
                <a:sym typeface="Wingdings" panose="05000000000000000000" pitchFamily="2" charset="2"/>
              </a:rPr>
              <a:t>: the AID on receiver side</a:t>
            </a:r>
            <a:r>
              <a:rPr lang="en-US" dirty="0"/>
              <a:t> </a:t>
            </a:r>
          </a:p>
          <a:p>
            <a:r>
              <a:rPr lang="en-US" dirty="0"/>
              <a:t>Note: the name of subfield can be changed</a:t>
            </a:r>
          </a:p>
        </p:txBody>
      </p:sp>
    </p:spTree>
    <p:extLst>
      <p:ext uri="{BB962C8B-B14F-4D97-AF65-F5344CB8AC3E}">
        <p14:creationId xmlns:p14="http://schemas.microsoft.com/office/powerpoint/2010/main" val="395487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DE71-E2D0-47E0-9635-804271208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via BSR and Trigger frame-2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A6C7A-3515-456F-81F3-4DAD3196E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34164"/>
            <a:ext cx="10363200" cy="4890433"/>
          </a:xfrm>
        </p:spPr>
        <p:txBody>
          <a:bodyPr/>
          <a:lstStyle/>
          <a:p>
            <a:r>
              <a:rPr lang="en-US" dirty="0"/>
              <a:t>User Info in Trigger frame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Extend to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8A5DD-FDEA-483B-A929-B6B0EB70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33A7-B678-4A32-9C2B-58A6E147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9BD268-05E1-486B-B835-83A718FE3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880" y="2058297"/>
            <a:ext cx="7856662" cy="1651038"/>
          </a:xfrm>
          <a:prstGeom prst="rect">
            <a:avLst/>
          </a:prstGeom>
        </p:spPr>
      </p:pic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8F123E1-E7B5-42A5-A9FF-97E6255AA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548" y="4432241"/>
            <a:ext cx="8964227" cy="16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0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AFDD-8907-466B-89F9-759BFC5B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BCF54-81CD-4976-9B39-33B0A7F1B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r-FR" b="0" dirty="0"/>
              <a:t>[1] 20/0813r7  </a:t>
            </a:r>
            <a:r>
              <a:rPr lang="en-US" b="0" dirty="0"/>
              <a:t>Triggered P2P transmissions follow up</a:t>
            </a:r>
            <a:endParaRPr lang="fr-FR" b="0" dirty="0"/>
          </a:p>
          <a:p>
            <a:pPr marL="0" indent="0"/>
            <a:r>
              <a:rPr lang="en-US" b="0" dirty="0"/>
              <a:t>[2] </a:t>
            </a:r>
            <a:r>
              <a:rPr lang="fr-FR" b="0" dirty="0"/>
              <a:t>20/0871r0  </a:t>
            </a:r>
            <a:r>
              <a:rPr lang="en-US" b="0" dirty="0"/>
              <a:t>Simplified Triggered P2P for R1</a:t>
            </a:r>
            <a:endParaRPr lang="fr-FR" b="0" dirty="0"/>
          </a:p>
          <a:p>
            <a:pPr marL="0" indent="0"/>
            <a:r>
              <a:rPr lang="fr-FR" b="0" dirty="0"/>
              <a:t>[3]. 20/0095r2: </a:t>
            </a:r>
            <a:r>
              <a:rPr lang="en-US" b="0" dirty="0"/>
              <a:t>Triggered P2P transmissions</a:t>
            </a:r>
          </a:p>
          <a:p>
            <a:pPr marL="0" indent="0"/>
            <a:r>
              <a:rPr lang="en-US" b="0" dirty="0"/>
              <a:t>[4]. 20/967r0:  Multi-user Triggered P2P Transmission</a:t>
            </a:r>
          </a:p>
          <a:p>
            <a:pPr marL="0" indent="0"/>
            <a:r>
              <a:rPr lang="en-GB" b="0" dirty="0"/>
              <a:t>[5]. 20/1312r0: AP assisted SU PPDU Tx for 11be R1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B65A1-6D06-45BF-998C-6CD85C92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C9464-A7B1-41F3-8689-16E8FD9C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40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TB SU(UL/P2P) PPDU and TB MU(P2P or hybrid) PPDU  transmission method are talked in this presentation.</a:t>
            </a:r>
          </a:p>
          <a:p>
            <a:r>
              <a:rPr lang="en-US" b="0" dirty="0"/>
              <a:t> The implement method via changing in Trigger fame and BSR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that 11be defines in R1, an AP affiliated an AP MLD shares the obtained TXOP for single user UL transmission(non-AP STA to AP) by signaling in a Basic Trigger frame.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sz="2000" dirty="0"/>
              <a:t>Note : </a:t>
            </a:r>
          </a:p>
          <a:p>
            <a:pPr lvl="1"/>
            <a:r>
              <a:rPr lang="en-GB" altLang="zh-CN" sz="1400" dirty="0"/>
              <a:t>Format of trigger frame is TBD.</a:t>
            </a:r>
          </a:p>
          <a:p>
            <a:pPr lvl="1"/>
            <a:r>
              <a:rPr lang="en-US" altLang="zh-CN" sz="1400" dirty="0"/>
              <a:t>Informing the AP of UL traffic required resource, may be based on any existing mechanism, such as BSR .</a:t>
            </a:r>
            <a:endParaRPr lang="en-GB" altLang="zh-CN" sz="1400" dirty="0"/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4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that 11be defines in R1, an AP affiliated an AP MLD shares the obtained TXOP for peer-to-peer (non-AP STA to non-AP STA) frame exchanges by signaling in a Basic Trigger frame.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sz="2000" dirty="0"/>
              <a:t>Note : </a:t>
            </a:r>
          </a:p>
          <a:p>
            <a:pPr lvl="1"/>
            <a:r>
              <a:rPr lang="en-GB" altLang="zh-CN" sz="1400" dirty="0"/>
              <a:t>Format of trigger frame is TBD.</a:t>
            </a:r>
          </a:p>
          <a:p>
            <a:pPr lvl="1"/>
            <a:r>
              <a:rPr lang="en-US" altLang="zh-CN" sz="1400" dirty="0"/>
              <a:t>Informing the AP of P2P traffic required resource, may be based on any existing mechanism, such as BSR .</a:t>
            </a:r>
            <a:endParaRPr lang="en-GB" altLang="zh-CN" sz="1400" dirty="0"/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that 11be defines in R1, an AP affiliated an AP MLD shares the obtained TXOP for peer-to-peer (non-AP STA to non-AP STA) + UL hybrid method by signaling in a Basic Trigger frame.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sz="2000" dirty="0"/>
              <a:t>Note : </a:t>
            </a:r>
          </a:p>
          <a:p>
            <a:pPr lvl="1"/>
            <a:r>
              <a:rPr lang="en-GB" altLang="zh-CN" sz="1400" dirty="0"/>
              <a:t>Format of trigger frame is TBD.</a:t>
            </a:r>
          </a:p>
          <a:p>
            <a:pPr lvl="1"/>
            <a:r>
              <a:rPr lang="en-US" altLang="zh-CN" sz="1400" dirty="0"/>
              <a:t>Informing the AP of P2P and UL traffic required resource, may be based on any existing mechanism, such as BSR .</a:t>
            </a:r>
            <a:endParaRPr lang="en-GB" altLang="zh-CN" sz="1400" dirty="0"/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52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E4A0-2203-4FA7-9004-804D77C81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Backup-1</a:t>
            </a:r>
          </a:p>
        </p:txBody>
      </p:sp>
      <p:pic>
        <p:nvPicPr>
          <p:cNvPr id="7" name="Content Placeholder 6" descr="Table&#10;&#10;Description automatically generated">
            <a:extLst>
              <a:ext uri="{FF2B5EF4-FFF2-40B4-BE49-F238E27FC236}">
                <a16:creationId xmlns:a16="http://schemas.microsoft.com/office/drawing/2014/main" id="{5F1C7B9B-88F6-4157-90AB-511D5D1F05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909" y="1945374"/>
            <a:ext cx="6924843" cy="443486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7898B-C703-4F3D-98C2-7EF407F7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575C1-FDCC-4247-94E3-34C140DB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82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28AB-304A-4F2C-ACD3-7451AB59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Backup-2</a:t>
            </a:r>
          </a:p>
        </p:txBody>
      </p:sp>
      <p:pic>
        <p:nvPicPr>
          <p:cNvPr id="7" name="Content Placeholder 6" descr="Table&#10;&#10;Description automatically generated">
            <a:extLst>
              <a:ext uri="{FF2B5EF4-FFF2-40B4-BE49-F238E27FC236}">
                <a16:creationId xmlns:a16="http://schemas.microsoft.com/office/drawing/2014/main" id="{4151CA8D-677F-4ECA-9C07-844DD2A552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80" y="2116519"/>
            <a:ext cx="7646951" cy="393031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EC9BC-3FD8-42D8-BE7A-2C75F0FF1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46AED-0B68-4DA9-A56E-95A746097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5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Recap-1</a:t>
            </a:r>
            <a:endParaRPr lang="zh-CN" altLang="en-US" dirty="0"/>
          </a:p>
        </p:txBody>
      </p:sp>
      <p:sp>
        <p:nvSpPr>
          <p:cNvPr id="8" name="灯片编号占位符 5">
            <a:extLst>
              <a:ext uri="{FF2B5EF4-FFF2-40B4-BE49-F238E27FC236}">
                <a16:creationId xmlns:a16="http://schemas.microsoft.com/office/drawing/2014/main" id="{25370EA2-ABF3-4EB5-A33A-7975BB1C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6D78859A-3D62-482D-BFB2-5BEF53AEC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741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853D57-D8DF-4F93-B7B7-477AF0AB61F2}"/>
              </a:ext>
            </a:extLst>
          </p:cNvPr>
          <p:cNvSpPr txBox="1"/>
          <p:nvPr/>
        </p:nvSpPr>
        <p:spPr>
          <a:xfrm>
            <a:off x="154232" y="1718627"/>
            <a:ext cx="1175500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802.11ax introduce TB PPDU , which is a more efficient method for MU-UL transmission.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According to the definition of the SPEC, P2P (peer-to-peer)link includes:</a:t>
            </a:r>
          </a:p>
          <a:p>
            <a:r>
              <a:rPr lang="en-US" dirty="0"/>
              <a:t>	1) A direct link within a quality-of-service (QoS) basic service set (BSS),</a:t>
            </a:r>
          </a:p>
          <a:p>
            <a:r>
              <a:rPr lang="en-US" dirty="0"/>
              <a:t> 	2) a tunneled direct-link setup (TDLS) link, </a:t>
            </a:r>
          </a:p>
          <a:p>
            <a:r>
              <a:rPr lang="en-US" dirty="0"/>
              <a:t>	3) a STA-to-STA communication in an independent basic service set (IBSS).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As to P2P transmission, it’s still based on the competing radio resource method.</a:t>
            </a:r>
          </a:p>
          <a:p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F3B1-0F1B-414D-A77A-72EF51A7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Recap-2(references)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4FACE-CE61-4CF6-8DE7-1BA13346C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0" dirty="0"/>
              <a:t>20/0095r2 &amp; </a:t>
            </a:r>
            <a:r>
              <a:rPr lang="en-US" b="0" dirty="0"/>
              <a:t>20/813r3 &amp; 20/967r0 </a:t>
            </a:r>
            <a:r>
              <a:rPr lang="fr-FR" b="0" dirty="0"/>
              <a:t>: </a:t>
            </a:r>
            <a:r>
              <a:rPr lang="en-US" b="0" dirty="0"/>
              <a:t>Triggered P2P transmissions (follow up)</a:t>
            </a:r>
          </a:p>
          <a:p>
            <a:pPr marL="0" indent="0">
              <a:buNone/>
            </a:pPr>
            <a:r>
              <a:rPr lang="en-US" b="0" dirty="0"/>
              <a:t>	The contribution shows the benefit of TB P2P case which allow multi P2P PPDUs transmit simultaneously with less competing, And also mentions the following P2P scenarios: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	</a:t>
            </a:r>
            <a:r>
              <a:rPr lang="en-US" sz="1800" b="0" dirty="0">
                <a:sym typeface="Wingdings" panose="05000000000000000000" pitchFamily="2" charset="2"/>
              </a:rPr>
              <a:t>SU </a:t>
            </a:r>
            <a:r>
              <a:rPr lang="en-US" sz="1800" b="0" dirty="0"/>
              <a:t>P2P case; </a:t>
            </a:r>
          </a:p>
          <a:p>
            <a:pPr marL="0" indent="0">
              <a:buNone/>
            </a:pPr>
            <a:r>
              <a:rPr lang="en-US" sz="1800" b="0" dirty="0">
                <a:sym typeface="Wingdings" panose="05000000000000000000" pitchFamily="2" charset="2"/>
              </a:rPr>
              <a:t>	MU</a:t>
            </a:r>
            <a:r>
              <a:rPr lang="en-US" sz="1800" b="0" dirty="0"/>
              <a:t> P2P case; </a:t>
            </a:r>
          </a:p>
          <a:p>
            <a:pPr marL="0" indent="0">
              <a:buNone/>
            </a:pPr>
            <a:r>
              <a:rPr lang="en-US" sz="1800" b="0" dirty="0">
                <a:sym typeface="Wingdings" panose="05000000000000000000" pitchFamily="2" charset="2"/>
              </a:rPr>
              <a:t>	MU </a:t>
            </a:r>
            <a:r>
              <a:rPr lang="en-US" sz="1800" b="0" dirty="0"/>
              <a:t>P2P + UL hybrid case;</a:t>
            </a:r>
          </a:p>
          <a:p>
            <a:pPr marL="0" indent="0">
              <a:buNone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20/1312R0: AP assisted SU PPDU Tx for 11be R1</a:t>
            </a:r>
          </a:p>
          <a:p>
            <a:pPr marL="0" indent="0">
              <a:buNone/>
            </a:pPr>
            <a:r>
              <a:rPr lang="en-GB" b="0" dirty="0"/>
              <a:t>	The contribution proposes TB SU PPDU and TB SU P2P PPDU via signalling in multi-RTS frames.</a:t>
            </a:r>
            <a:endParaRPr lang="en-US" b="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6D687-1BAC-49C8-8308-E1F07FC7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24B08-285E-4776-AE92-7766D9C9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8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Considering to reduce the latency of the UL SU and P2P transmission, covering the scenarios that more than one P2P PPDU transmission in parallel and P2P+ UL PPDU hybrid transmission,  we propose to define a TB (P2P)SU PPDU, TB P2P MU PPDU and TB P2P+UL PPDU hybrid transmission method via Trigger frame in this prestation.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/>
          </a:bodyPr>
          <a:lstStyle/>
          <a:p>
            <a:r>
              <a:rPr lang="en-US" dirty="0"/>
              <a:t>Case description:</a:t>
            </a:r>
          </a:p>
          <a:p>
            <a:r>
              <a:rPr lang="en-US" sz="2000" b="0" dirty="0"/>
              <a:t>Sta1, Sta2, Sta3, Sta4, Google glass1(G1) and Google glass2(G2) connects to the same AP.</a:t>
            </a:r>
          </a:p>
          <a:p>
            <a:r>
              <a:rPr lang="en-US" sz="2000" b="0" dirty="0"/>
              <a:t>STA1 and G1 set up a TDLS link, and STA2 and G2 set up another TDLS link.</a:t>
            </a:r>
          </a:p>
          <a:p>
            <a:r>
              <a:rPr lang="en-US" sz="2000" b="0" dirty="0"/>
              <a:t> STA1 and STA2 want to share some video stream to G1 and G2(P2P). Meanwhile, STA3 and STA3 want to upload some files to internet through AP(UL). </a:t>
            </a:r>
            <a:endParaRPr lang="en-US" dirty="0"/>
          </a:p>
          <a:p>
            <a:r>
              <a:rPr lang="en-US" dirty="0"/>
              <a:t>Issue1</a:t>
            </a:r>
            <a:r>
              <a:rPr lang="en-US" b="0" dirty="0"/>
              <a:t>: It’s not supported that STA1 and STA2 transmit data frame(like video stream) to Google Glass1,Google Glass2 simultaneously.</a:t>
            </a:r>
          </a:p>
          <a:p>
            <a:r>
              <a:rPr lang="en-US" dirty="0"/>
              <a:t>Issue2: </a:t>
            </a:r>
            <a:r>
              <a:rPr lang="en-US" b="0" dirty="0"/>
              <a:t>It’s not supported the UL PPDU and P2P PPDU transmission simultaneously.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7BB96A-9425-474D-B788-19D306F17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150" y="1972019"/>
            <a:ext cx="4904519" cy="413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2B1D-78FA-4FD5-AAB9-E8C542080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vs.1 network topology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0D771-7F57-4035-BE6D-76B88598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205D9-113D-43A6-9AD0-44BA205C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7F965C-6A9A-4AD5-8E73-3748EBFEE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18442"/>
            <a:ext cx="4042611" cy="20190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8ACA46-FFBB-45BF-B8A0-09AE8B35C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588" y="1563663"/>
            <a:ext cx="3928153" cy="19104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5E48F8-A65D-4CD0-BCD1-740C7A61AA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269" y="3588369"/>
            <a:ext cx="5126042" cy="28870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A672FC-8325-4DC9-BAD5-BD2F62BCC7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3690" y="3599848"/>
            <a:ext cx="5206251" cy="293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3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52B1-2B8C-4862-A041-C6E4FEFA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vs.1 RU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D1A24-B195-41FD-940B-F1724DAE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3C6E3-7D05-40A3-947D-9D622D23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BC6ADE-EAD8-4117-8ACE-4E5786C4D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993" y="1780674"/>
            <a:ext cx="7413813" cy="430972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5E3AEC8-CD7C-4846-9231-D07A67B4B087}"/>
              </a:ext>
            </a:extLst>
          </p:cNvPr>
          <p:cNvSpPr txBox="1"/>
          <p:nvPr/>
        </p:nvSpPr>
        <p:spPr>
          <a:xfrm>
            <a:off x="240632" y="1971789"/>
            <a:ext cx="3330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RU resource is allocated to single User for the P2P or UL SU case.</a:t>
            </a:r>
          </a:p>
        </p:txBody>
      </p:sp>
    </p:spTree>
    <p:extLst>
      <p:ext uri="{BB962C8B-B14F-4D97-AF65-F5344CB8AC3E}">
        <p14:creationId xmlns:p14="http://schemas.microsoft.com/office/powerpoint/2010/main" val="48932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A8E34-7247-4DE1-9504-36DDE637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dirty="0"/>
              <a:t>2 vs. 2 P2P + 2 vs. 1 UL hybrid network topology</a:t>
            </a:r>
          </a:p>
        </p:txBody>
      </p:sp>
      <p:pic>
        <p:nvPicPr>
          <p:cNvPr id="8" name="Content Placeholder 7" descr="Diagram, application&#10;&#10;Description automatically generated">
            <a:extLst>
              <a:ext uri="{FF2B5EF4-FFF2-40B4-BE49-F238E27FC236}">
                <a16:creationId xmlns:a16="http://schemas.microsoft.com/office/drawing/2014/main" id="{C33C7530-C434-49BA-810D-6049A634B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1752600"/>
            <a:ext cx="7010399" cy="45720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A4621-2E9F-49B4-8CB2-37DE1863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91D20-D355-4DB5-BA9D-9082FD57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27660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23583-3700-403D-8B1D-1FB4B1D07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 vs. 2 P2P+ 2 vs. 1 UL </a:t>
            </a:r>
            <a:r>
              <a:rPr lang="en-US" dirty="0"/>
              <a:t>hybrid </a:t>
            </a:r>
            <a:r>
              <a:rPr lang="en-US" altLang="zh-CN" dirty="0"/>
              <a:t>sequence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B2097-52AE-4586-BF7E-EE3BC2FD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3A4BB-BFBA-447C-9D36-51C1724D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10ABDA7-CC06-499F-96E9-54591A64B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950" y="1694955"/>
            <a:ext cx="8915036" cy="478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418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734</Words>
  <Application>Microsoft Office PowerPoint</Application>
  <PresentationFormat>Widescreen</PresentationFormat>
  <Paragraphs>124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802-11-Submission</vt:lpstr>
      <vt:lpstr>Document</vt:lpstr>
      <vt:lpstr>TB SU PPDU and TB P2P PPDU Consideration</vt:lpstr>
      <vt:lpstr>Recap-1</vt:lpstr>
      <vt:lpstr>Recap-2(references)</vt:lpstr>
      <vt:lpstr>Proposal</vt:lpstr>
      <vt:lpstr>Example</vt:lpstr>
      <vt:lpstr>1 vs.1 network topology</vt:lpstr>
      <vt:lpstr>1 vs.1 RU allocation</vt:lpstr>
      <vt:lpstr>2 vs. 2 P2P + 2 vs. 1 UL hybrid network topology</vt:lpstr>
      <vt:lpstr>2 vs. 2 P2P+ 2 vs. 1 UL hybrid sequence</vt:lpstr>
      <vt:lpstr>RU allocation for 2 vs. 2 P2P+ 2 vs. 1 UL hybrid </vt:lpstr>
      <vt:lpstr>Implement via BSR and Trigger frame</vt:lpstr>
      <vt:lpstr>Implement via BSR and Trigger frame-2</vt:lpstr>
      <vt:lpstr>Reference</vt:lpstr>
      <vt:lpstr>Summary</vt:lpstr>
      <vt:lpstr>SP1</vt:lpstr>
      <vt:lpstr>SP2</vt:lpstr>
      <vt:lpstr>SP3</vt:lpstr>
      <vt:lpstr>Backup-1</vt:lpstr>
      <vt:lpstr>Backup-2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14</cp:revision>
  <dcterms:created xsi:type="dcterms:W3CDTF">2020-11-25T01:30:38Z</dcterms:created>
  <dcterms:modified xsi:type="dcterms:W3CDTF">2020-12-08T03:06:29Z</dcterms:modified>
</cp:coreProperties>
</file>