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21"/>
  </p:notesMasterIdLst>
  <p:sldIdLst>
    <p:sldId id="287" r:id="rId2"/>
    <p:sldId id="282" r:id="rId3"/>
    <p:sldId id="327" r:id="rId4"/>
    <p:sldId id="328" r:id="rId5"/>
    <p:sldId id="325" r:id="rId6"/>
    <p:sldId id="315" r:id="rId7"/>
    <p:sldId id="314" r:id="rId8"/>
    <p:sldId id="318" r:id="rId9"/>
    <p:sldId id="319" r:id="rId10"/>
    <p:sldId id="320" r:id="rId11"/>
    <p:sldId id="321" r:id="rId12"/>
    <p:sldId id="322" r:id="rId13"/>
    <p:sldId id="326" r:id="rId14"/>
    <p:sldId id="323" r:id="rId15"/>
    <p:sldId id="324" r:id="rId16"/>
    <p:sldId id="329" r:id="rId17"/>
    <p:sldId id="330" r:id="rId18"/>
    <p:sldId id="331" r:id="rId19"/>
    <p:sldId id="33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1" clrIdx="0">
    <p:extLst>
      <p:ext uri="{19B8F6BF-5375-455C-9EA6-DF929625EA0E}">
        <p15:presenceInfo xmlns:p15="http://schemas.microsoft.com/office/powerpoint/2012/main" userId="S::zhijie.yang@nokia-sbell.com::8bf6a52e-15e5-4913-b1e1-b02a570c38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7" autoAdjust="0"/>
    <p:restoredTop sz="94660"/>
  </p:normalViewPr>
  <p:slideViewPr>
    <p:cSldViewPr snapToGrid="0">
      <p:cViewPr varScale="1">
        <p:scale>
          <a:sx n="71" d="100"/>
          <a:sy n="71" d="100"/>
        </p:scale>
        <p:origin x="59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62240-A291-45F9-A4E0-572AF6DA2E6A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98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C64368-854D-423B-97FE-C1F9057AB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Jay Yang (Nokia)</a:t>
            </a:r>
          </a:p>
        </p:txBody>
      </p:sp>
    </p:spTree>
    <p:extLst>
      <p:ext uri="{BB962C8B-B14F-4D97-AF65-F5344CB8AC3E}">
        <p14:creationId xmlns:p14="http://schemas.microsoft.com/office/powerpoint/2010/main" val="2137869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693DD52-9E3C-4CC6-A851-C36412513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Jay Yang (Nokia)</a:t>
            </a:r>
          </a:p>
        </p:txBody>
      </p:sp>
    </p:spTree>
    <p:extLst>
      <p:ext uri="{BB962C8B-B14F-4D97-AF65-F5344CB8AC3E}">
        <p14:creationId xmlns:p14="http://schemas.microsoft.com/office/powerpoint/2010/main" val="391767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C217227-89F8-4966-92E8-2143456E9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Jay Yang (Nokia)</a:t>
            </a:r>
          </a:p>
        </p:txBody>
      </p:sp>
    </p:spTree>
    <p:extLst>
      <p:ext uri="{BB962C8B-B14F-4D97-AF65-F5344CB8AC3E}">
        <p14:creationId xmlns:p14="http://schemas.microsoft.com/office/powerpoint/2010/main" val="285824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D118173-C57E-46C0-86C7-1CB2A3166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Jay Yang (Nokia)</a:t>
            </a:r>
          </a:p>
        </p:txBody>
      </p:sp>
    </p:spTree>
    <p:extLst>
      <p:ext uri="{BB962C8B-B14F-4D97-AF65-F5344CB8AC3E}">
        <p14:creationId xmlns:p14="http://schemas.microsoft.com/office/powerpoint/2010/main" val="2213314918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A71A064-56DD-49D7-8F4A-22B8971C13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Jay Yang (Nokia)</a:t>
            </a:r>
          </a:p>
        </p:txBody>
      </p:sp>
    </p:spTree>
    <p:extLst>
      <p:ext uri="{BB962C8B-B14F-4D97-AF65-F5344CB8AC3E}">
        <p14:creationId xmlns:p14="http://schemas.microsoft.com/office/powerpoint/2010/main" val="385013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7C9B283-3C2D-4930-9837-12D0B1DD26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Jay Yang (Nokia)</a:t>
            </a:r>
          </a:p>
        </p:txBody>
      </p:sp>
    </p:spTree>
    <p:extLst>
      <p:ext uri="{BB962C8B-B14F-4D97-AF65-F5344CB8AC3E}">
        <p14:creationId xmlns:p14="http://schemas.microsoft.com/office/powerpoint/2010/main" val="862883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035A0E9-1259-435A-BE48-75B6022EE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Jay Yang (Nokia)</a:t>
            </a:r>
          </a:p>
        </p:txBody>
      </p:sp>
    </p:spTree>
    <p:extLst>
      <p:ext uri="{BB962C8B-B14F-4D97-AF65-F5344CB8AC3E}">
        <p14:creationId xmlns:p14="http://schemas.microsoft.com/office/powerpoint/2010/main" val="3265025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EA74DC-082D-44B5-9607-119709ED6A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Jay Yang (Nokia)</a:t>
            </a:r>
          </a:p>
        </p:txBody>
      </p:sp>
    </p:spTree>
    <p:extLst>
      <p:ext uri="{BB962C8B-B14F-4D97-AF65-F5344CB8AC3E}">
        <p14:creationId xmlns:p14="http://schemas.microsoft.com/office/powerpoint/2010/main" val="2805745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483A17-BCB3-4A3C-8CAE-E2A30964D7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Jay Yang (Nokia)</a:t>
            </a:r>
          </a:p>
        </p:txBody>
      </p:sp>
    </p:spTree>
    <p:extLst>
      <p:ext uri="{BB962C8B-B14F-4D97-AF65-F5344CB8AC3E}">
        <p14:creationId xmlns:p14="http://schemas.microsoft.com/office/powerpoint/2010/main" val="1768980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90CAFB4-EB9F-401B-A1F8-18FCE0B89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Jay Yang (Nokia)</a:t>
            </a:r>
          </a:p>
        </p:txBody>
      </p:sp>
    </p:spTree>
    <p:extLst>
      <p:ext uri="{BB962C8B-B14F-4D97-AF65-F5344CB8AC3E}">
        <p14:creationId xmlns:p14="http://schemas.microsoft.com/office/powerpoint/2010/main" val="3437511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49D1F4-56A5-440D-A440-15DEF2D47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Jay Yang (Nokia)</a:t>
            </a:r>
          </a:p>
        </p:txBody>
      </p:sp>
    </p:spTree>
    <p:extLst>
      <p:ext uri="{BB962C8B-B14F-4D97-AF65-F5344CB8AC3E}">
        <p14:creationId xmlns:p14="http://schemas.microsoft.com/office/powerpoint/2010/main" val="1754115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782099" y="6475413"/>
            <a:ext cx="16098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Jay Yang (Nokia)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39180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802.11-20/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1938</a:t>
            </a:r>
            <a:r>
              <a:rPr lang="en-US" sz="1800" b="1" dirty="0">
                <a:cs typeface="+mn-cs"/>
              </a:rPr>
              <a:t>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A2C1934C-D9E1-4B95-BD7A-3A16B08E8C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04801" y="324381"/>
            <a:ext cx="14106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Dec. 2020</a:t>
            </a:r>
          </a:p>
        </p:txBody>
      </p:sp>
    </p:spTree>
    <p:extLst>
      <p:ext uri="{BB962C8B-B14F-4D97-AF65-F5344CB8AC3E}">
        <p14:creationId xmlns:p14="http://schemas.microsoft.com/office/powerpoint/2010/main" val="53904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83973" y="514928"/>
            <a:ext cx="10363200" cy="1470025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TB SU PPDU and TB P2P PPDU Consideration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5220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2020-12-</a:t>
            </a:r>
            <a:r>
              <a:rPr lang="en-US" sz="2000" b="0" dirty="0"/>
              <a:t>08</a:t>
            </a:r>
            <a:endParaRPr lang="en-GB" sz="2000" b="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03006" y="6492875"/>
            <a:ext cx="2743200" cy="365125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2" name="页脚占位符 4">
            <a:extLst>
              <a:ext uri="{FF2B5EF4-FFF2-40B4-BE49-F238E27FC236}">
                <a16:creationId xmlns:a16="http://schemas.microsoft.com/office/drawing/2014/main" id="{75BF2F47-7382-4FD2-8C90-3E69AFED0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44782" y="6492875"/>
            <a:ext cx="1782924" cy="276999"/>
          </a:xfrm>
        </p:spPr>
        <p:txBody>
          <a:bodyPr/>
          <a:lstStyle/>
          <a:p>
            <a:r>
              <a:rPr lang="da-DK" dirty="0"/>
              <a:t>Jay Yang   (Nokia)</a:t>
            </a:r>
            <a:endParaRPr lang="en-GB" dirty="0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7758689"/>
              </p:ext>
            </p:extLst>
          </p:nvPr>
        </p:nvGraphicFramePr>
        <p:xfrm>
          <a:off x="722313" y="3021954"/>
          <a:ext cx="10776978" cy="30553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6" name="Document" r:id="rId3" imgW="10208786" imgH="2742120" progId="Word.Document.8">
                  <p:embed/>
                </p:oleObj>
              </mc:Choice>
              <mc:Fallback>
                <p:oleObj name="Document" r:id="rId3" imgW="10208786" imgH="2742120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3" y="3021954"/>
                        <a:ext cx="10776978" cy="30553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929217" y="247218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1226111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C1B14-33C1-4FC1-9844-EBB49A1B3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 allocation for </a:t>
            </a:r>
            <a:r>
              <a:rPr lang="en-US" altLang="zh-CN" dirty="0"/>
              <a:t>2 vs. 2 P2P+ 2 vs. 1 UL </a:t>
            </a:r>
            <a:r>
              <a:rPr lang="en-US" dirty="0"/>
              <a:t>hybrid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5C5DA4E-2302-458A-A75C-B4C49E1A60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8107" y="1752600"/>
            <a:ext cx="7735786" cy="45720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7D81E6-3824-4319-914B-5C6FFB591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1CFB6C-FA4F-4C49-9998-B380395E0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Jay Yang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134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59033-19B9-4802-B26D-808EB6B82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 via BSR and Trigger frame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58C57-5E5D-4553-B513-05179A887E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02350"/>
            <a:ext cx="10363200" cy="4571990"/>
          </a:xfrm>
        </p:spPr>
        <p:txBody>
          <a:bodyPr/>
          <a:lstStyle/>
          <a:p>
            <a:r>
              <a:rPr lang="en-US" dirty="0"/>
              <a:t>BSR Control field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Extend to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816376-C0A4-46CD-B1DC-046CFE6C9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0A11B1-120E-44A0-99B9-0593C6451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Jay Yang (Nokia)</a:t>
            </a:r>
            <a:endParaRPr lang="en-US" dirty="0"/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7CA71622-82B7-47FE-835D-B7F10CD4ED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256" y="2020200"/>
            <a:ext cx="6772804" cy="1358970"/>
          </a:xfrm>
          <a:prstGeom prst="rect">
            <a:avLst/>
          </a:prstGeom>
        </p:spPr>
      </p:pic>
      <p:pic>
        <p:nvPicPr>
          <p:cNvPr id="8" name="Picture 7" descr="Table&#10;&#10;Description automatically generated">
            <a:extLst>
              <a:ext uri="{FF2B5EF4-FFF2-40B4-BE49-F238E27FC236}">
                <a16:creationId xmlns:a16="http://schemas.microsoft.com/office/drawing/2014/main" id="{42AF3084-01B8-41C1-A92E-592CE6B4EC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751" y="4182704"/>
            <a:ext cx="7148222" cy="128444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127379A-29C5-49B2-B6D4-106FA1F0F081}"/>
              </a:ext>
            </a:extLst>
          </p:cNvPr>
          <p:cNvSpPr txBox="1"/>
          <p:nvPr/>
        </p:nvSpPr>
        <p:spPr>
          <a:xfrm>
            <a:off x="1304153" y="5571010"/>
            <a:ext cx="68037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P2P mode flag</a:t>
            </a:r>
            <a:r>
              <a:rPr lang="en-US" dirty="0"/>
              <a:t>: 0</a:t>
            </a:r>
            <a:r>
              <a:rPr lang="en-US" dirty="0">
                <a:sym typeface="Wingdings" panose="05000000000000000000" pitchFamily="2" charset="2"/>
              </a:rPr>
              <a:t> UL mode;   1 P2P mode;</a:t>
            </a:r>
          </a:p>
          <a:p>
            <a:r>
              <a:rPr lang="en-US" b="1" dirty="0">
                <a:solidFill>
                  <a:srgbClr val="FF0000"/>
                </a:solidFill>
                <a:sym typeface="Wingdings" panose="05000000000000000000" pitchFamily="2" charset="2"/>
              </a:rPr>
              <a:t>Target AID12</a:t>
            </a:r>
            <a:r>
              <a:rPr lang="en-US" dirty="0">
                <a:sym typeface="Wingdings" panose="05000000000000000000" pitchFamily="2" charset="2"/>
              </a:rPr>
              <a:t>: the AID on receiver side</a:t>
            </a:r>
            <a:r>
              <a:rPr lang="en-US" dirty="0"/>
              <a:t> </a:t>
            </a:r>
          </a:p>
          <a:p>
            <a:r>
              <a:rPr lang="en-US" dirty="0"/>
              <a:t>Note: the name of subfield can be changed</a:t>
            </a:r>
          </a:p>
        </p:txBody>
      </p:sp>
    </p:spTree>
    <p:extLst>
      <p:ext uri="{BB962C8B-B14F-4D97-AF65-F5344CB8AC3E}">
        <p14:creationId xmlns:p14="http://schemas.microsoft.com/office/powerpoint/2010/main" val="3954870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9DE71-E2D0-47E0-9635-804271208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 via BSR and Trigger frame-2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A6C7A-3515-456F-81F3-4DAD3196E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434164"/>
            <a:ext cx="10363200" cy="4890433"/>
          </a:xfrm>
        </p:spPr>
        <p:txBody>
          <a:bodyPr/>
          <a:lstStyle/>
          <a:p>
            <a:r>
              <a:rPr lang="en-US" dirty="0"/>
              <a:t>User Info in Trigger frame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Extend to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78A5DD-FDEA-483B-A929-B6B0EB70B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7233A7-B678-4A32-9C2B-58A6E1478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Jay Yang (Nokia)</a:t>
            </a:r>
            <a:endParaRPr lang="en-US" dirty="0"/>
          </a:p>
        </p:txBody>
      </p:sp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1F9BD268-05E1-486B-B835-83A718FE3C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880" y="2058297"/>
            <a:ext cx="7856662" cy="1651038"/>
          </a:xfrm>
          <a:prstGeom prst="rect">
            <a:avLst/>
          </a:prstGeom>
        </p:spPr>
      </p:pic>
      <p:pic>
        <p:nvPicPr>
          <p:cNvPr id="7" name="Picture 6" descr="A picture containing timeline&#10;&#10;Description automatically generated">
            <a:extLst>
              <a:ext uri="{FF2B5EF4-FFF2-40B4-BE49-F238E27FC236}">
                <a16:creationId xmlns:a16="http://schemas.microsoft.com/office/drawing/2014/main" id="{18F123E1-E7B5-42A5-A9FF-97E6255AA3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548" y="4432241"/>
            <a:ext cx="8964227" cy="1651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800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BAFDD-8907-466B-89F9-759BFC5B8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BCF54-81CD-4976-9B39-33B0A7F1B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fr-FR" b="0" dirty="0"/>
              <a:t>[1] 20/0813r7  </a:t>
            </a:r>
            <a:r>
              <a:rPr lang="en-US" b="0" dirty="0"/>
              <a:t>Triggered P2P transmissions follow up</a:t>
            </a:r>
            <a:endParaRPr lang="fr-FR" b="0" dirty="0"/>
          </a:p>
          <a:p>
            <a:pPr marL="0" indent="0"/>
            <a:r>
              <a:rPr lang="en-US" b="0" dirty="0"/>
              <a:t>[2] </a:t>
            </a:r>
            <a:r>
              <a:rPr lang="fr-FR" b="0" dirty="0"/>
              <a:t>20/0871r0  </a:t>
            </a:r>
            <a:r>
              <a:rPr lang="en-US" b="0" dirty="0"/>
              <a:t>Simplified Triggered P2P for R1</a:t>
            </a:r>
            <a:endParaRPr lang="fr-FR" b="0" dirty="0"/>
          </a:p>
          <a:p>
            <a:pPr marL="0" indent="0"/>
            <a:r>
              <a:rPr lang="fr-FR" b="0" dirty="0"/>
              <a:t>[3]. 20/0095r2: </a:t>
            </a:r>
            <a:r>
              <a:rPr lang="en-US" b="0" dirty="0"/>
              <a:t>Triggered P2P transmissions</a:t>
            </a:r>
          </a:p>
          <a:p>
            <a:pPr marL="0" indent="0"/>
            <a:r>
              <a:rPr lang="en-US" b="0" dirty="0"/>
              <a:t>[4]. 20/967r0:  Multi-user Triggered P2P Transmission</a:t>
            </a:r>
          </a:p>
          <a:p>
            <a:pPr marL="0" indent="0"/>
            <a:r>
              <a:rPr lang="en-GB" b="0" dirty="0"/>
              <a:t>[5]. 20/1312r0: AP assisted SU PPDU Tx for 11be R1</a:t>
            </a:r>
            <a:endParaRPr lang="en-US" b="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9B65A1-6D06-45BF-998C-6CD85C92D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EC9464-A7B1-41F3-8689-16E8FD9C1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Jay Yang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240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70AE9-AF4A-477D-94B4-63CF068BE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D7E99-457E-4542-84F8-EE86FBBA9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TB SU(UL/P2P) PPDU and TB MU(P2P or hybrid) PPDU  transmission method are talked in this presentation.</a:t>
            </a:r>
          </a:p>
          <a:p>
            <a:r>
              <a:rPr lang="en-US" b="0" dirty="0"/>
              <a:t> The implement method via changing in Trigger fame and BSR frame.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D87E72-A2AF-46DE-A4A5-477BBD277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8A18F3-9FB7-4689-9C2B-EB7FF68F2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Jay Yang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8804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99E19-E149-4F77-AAB2-6AF97FC5D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043C6-3D3A-4A97-97BC-1BADDB37B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support that 11be defines in R1, an AP affiliated an AP MLD shares the obtained TXOP for single user UL transmission(non-AP STA to AP) by signaling in a Basic Trigger frame.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sz="2000" dirty="0"/>
              <a:t>Note : </a:t>
            </a:r>
          </a:p>
          <a:p>
            <a:pPr lvl="1"/>
            <a:r>
              <a:rPr lang="en-GB" altLang="zh-CN" sz="1400" dirty="0"/>
              <a:t>Format of trigger frame is TBD.</a:t>
            </a:r>
          </a:p>
          <a:p>
            <a:pPr lvl="1"/>
            <a:r>
              <a:rPr lang="en-US" altLang="zh-CN" sz="1400" dirty="0"/>
              <a:t>Informing the AP of UL traffic required resource, may be based on any existing mechanism, such as BSR .</a:t>
            </a:r>
            <a:endParaRPr lang="en-GB" altLang="zh-CN" sz="1400" dirty="0"/>
          </a:p>
          <a:p>
            <a:pPr lvl="0">
              <a:defRPr/>
            </a:pPr>
            <a:r>
              <a:rPr lang="en-GB" altLang="zh-CN" sz="2000" dirty="0">
                <a:solidFill>
                  <a:srgbClr val="000000"/>
                </a:solidFill>
              </a:rPr>
              <a:t>Results: Y/N/A</a:t>
            </a:r>
            <a:endParaRPr lang="zh-CN" altLang="en-US" sz="20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810BBF-B8EC-49E9-957E-42ABCCE5E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0D1D7-6F69-4213-A861-67115397E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Jay Yang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9407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99E19-E149-4F77-AAB2-6AF97FC5D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043C6-3D3A-4A97-97BC-1BADDB37B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support that 11be defines in R1, an AP affiliated an AP MLD shares the obtained TXOP for peer-to-peer (non-AP STA to non-AP STA) frame exchanges by signaling in a Basic Trigger frame.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sz="2000" dirty="0"/>
              <a:t>Note : </a:t>
            </a:r>
          </a:p>
          <a:p>
            <a:pPr lvl="1"/>
            <a:r>
              <a:rPr lang="en-GB" altLang="zh-CN" sz="1400" dirty="0"/>
              <a:t>Format of trigger frame is TBD.</a:t>
            </a:r>
          </a:p>
          <a:p>
            <a:pPr lvl="1"/>
            <a:r>
              <a:rPr lang="en-US" altLang="zh-CN" sz="1400" dirty="0"/>
              <a:t>Informing the AP of P2P traffic required resource, may be based on any existing mechanism, such as BSR .</a:t>
            </a:r>
            <a:endParaRPr lang="en-GB" altLang="zh-CN" sz="1400" dirty="0"/>
          </a:p>
          <a:p>
            <a:pPr lvl="0">
              <a:defRPr/>
            </a:pPr>
            <a:r>
              <a:rPr lang="en-GB" altLang="zh-CN" sz="2000" dirty="0">
                <a:solidFill>
                  <a:srgbClr val="000000"/>
                </a:solidFill>
              </a:rPr>
              <a:t>Results: Y/N/A</a:t>
            </a:r>
            <a:endParaRPr lang="zh-CN" altLang="en-US" sz="20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810BBF-B8EC-49E9-957E-42ABCCE5E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0D1D7-6F69-4213-A861-67115397E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Jay Yang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9817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99E19-E149-4F77-AAB2-6AF97FC5D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043C6-3D3A-4A97-97BC-1BADDB37B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support that 11be defines in R1, an AP affiliated an AP MLD shares the obtained TXOP for peer-to-peer (non-AP STA to non-AP STA) + UL hybrid method by signaling in a Basic Trigger frame.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sz="2000" dirty="0"/>
              <a:t>Note : </a:t>
            </a:r>
          </a:p>
          <a:p>
            <a:pPr lvl="1"/>
            <a:r>
              <a:rPr lang="en-GB" altLang="zh-CN" sz="1400" dirty="0"/>
              <a:t>Format of trigger frame is TBD.</a:t>
            </a:r>
          </a:p>
          <a:p>
            <a:pPr lvl="1"/>
            <a:r>
              <a:rPr lang="en-US" altLang="zh-CN" sz="1400" dirty="0"/>
              <a:t>Informing the AP of P2P and UL traffic required resource, may be based on any existing mechanism, such as BSR .</a:t>
            </a:r>
            <a:endParaRPr lang="en-GB" altLang="zh-CN" sz="1400" dirty="0"/>
          </a:p>
          <a:p>
            <a:pPr lvl="0">
              <a:defRPr/>
            </a:pPr>
            <a:r>
              <a:rPr lang="en-GB" altLang="zh-CN" sz="2000" dirty="0">
                <a:solidFill>
                  <a:srgbClr val="000000"/>
                </a:solidFill>
              </a:rPr>
              <a:t>Results: Y/N/A</a:t>
            </a:r>
            <a:endParaRPr lang="zh-CN" altLang="en-US" sz="20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810BBF-B8EC-49E9-957E-42ABCCE5E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0D1D7-6F69-4213-A861-67115397E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Jay Yang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3522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5E4A0-2203-4FA7-9004-804D77C81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Backup-1</a:t>
            </a:r>
          </a:p>
        </p:txBody>
      </p:sp>
      <p:pic>
        <p:nvPicPr>
          <p:cNvPr id="7" name="Content Placeholder 6" descr="Table&#10;&#10;Description automatically generated">
            <a:extLst>
              <a:ext uri="{FF2B5EF4-FFF2-40B4-BE49-F238E27FC236}">
                <a16:creationId xmlns:a16="http://schemas.microsoft.com/office/drawing/2014/main" id="{5F1C7B9B-88F6-4157-90AB-511D5D1F05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1909" y="1945374"/>
            <a:ext cx="6924843" cy="443486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47898B-C703-4F3D-98C2-7EF407F72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575C1-FDCC-4247-94E3-34C140DBE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Jay Yang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9826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628AB-304A-4F2C-ACD3-7451AB59C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Backup-2</a:t>
            </a:r>
          </a:p>
        </p:txBody>
      </p:sp>
      <p:pic>
        <p:nvPicPr>
          <p:cNvPr id="7" name="Content Placeholder 6" descr="Table&#10;&#10;Description automatically generated">
            <a:extLst>
              <a:ext uri="{FF2B5EF4-FFF2-40B4-BE49-F238E27FC236}">
                <a16:creationId xmlns:a16="http://schemas.microsoft.com/office/drawing/2014/main" id="{4151CA8D-677F-4ECA-9C07-844DD2A552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780" y="2116519"/>
            <a:ext cx="7646951" cy="3930319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4EC9BC-3FD8-42D8-BE7A-2C75F0FF1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E46AED-0B68-4DA9-A56E-95A746097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Jay Yang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354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Recap-1</a:t>
            </a:r>
            <a:endParaRPr lang="zh-CN" altLang="en-US" dirty="0"/>
          </a:p>
        </p:txBody>
      </p:sp>
      <p:sp>
        <p:nvSpPr>
          <p:cNvPr id="8" name="灯片编号占位符 5">
            <a:extLst>
              <a:ext uri="{FF2B5EF4-FFF2-40B4-BE49-F238E27FC236}">
                <a16:creationId xmlns:a16="http://schemas.microsoft.com/office/drawing/2014/main" id="{25370EA2-ABF3-4EB5-A33A-7975BB1CB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03006" y="6492875"/>
            <a:ext cx="2743200" cy="365125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10" name="页脚占位符 4">
            <a:extLst>
              <a:ext uri="{FF2B5EF4-FFF2-40B4-BE49-F238E27FC236}">
                <a16:creationId xmlns:a16="http://schemas.microsoft.com/office/drawing/2014/main" id="{6D78859A-3D62-482D-BFB2-5BEF53AEC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607412" y="6492875"/>
            <a:ext cx="1782924" cy="276999"/>
          </a:xfrm>
        </p:spPr>
        <p:txBody>
          <a:bodyPr/>
          <a:lstStyle/>
          <a:p>
            <a:r>
              <a:rPr lang="da-DK" dirty="0"/>
              <a:t>Jay Yang   (Nokia)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853D57-D8DF-4F93-B7B7-477AF0AB61F2}"/>
              </a:ext>
            </a:extLst>
          </p:cNvPr>
          <p:cNvSpPr txBox="1"/>
          <p:nvPr/>
        </p:nvSpPr>
        <p:spPr>
          <a:xfrm>
            <a:off x="154232" y="1718627"/>
            <a:ext cx="11755001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802.11ax introduce TB PPDU , which is a more efficient method for MU-UL transmission.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According to the definition of the SPEC, P2P (peer-to-peer)link includes:</a:t>
            </a:r>
          </a:p>
          <a:p>
            <a:r>
              <a:rPr lang="en-US" dirty="0"/>
              <a:t>	1) A direct link within a quality-of-service (QoS) basic service set (BSS),</a:t>
            </a:r>
          </a:p>
          <a:p>
            <a:r>
              <a:rPr lang="en-US" dirty="0"/>
              <a:t> 	2) a tunneled direct-link setup (TDLS) link, </a:t>
            </a:r>
          </a:p>
          <a:p>
            <a:r>
              <a:rPr lang="en-US" dirty="0"/>
              <a:t>	3) a STA-to-STA communication in an independent basic service set (IBSS).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 As to P2P transmission, it’s still based on the competing radio resource method.</a:t>
            </a:r>
          </a:p>
          <a:p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946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4F3B1-0F1B-414D-A77A-72EF51A7C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Recap-2(references)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4FACE-CE61-4CF6-8DE7-1BA13346C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0" dirty="0"/>
              <a:t>20/0095r2 &amp; </a:t>
            </a:r>
            <a:r>
              <a:rPr lang="en-US" b="0" dirty="0"/>
              <a:t>20/813r3 &amp; 20/967r0 </a:t>
            </a:r>
            <a:r>
              <a:rPr lang="fr-FR" b="0" dirty="0"/>
              <a:t>: </a:t>
            </a:r>
            <a:r>
              <a:rPr lang="en-US" b="0" dirty="0"/>
              <a:t>Triggered P2P transmissions (follow up)</a:t>
            </a:r>
          </a:p>
          <a:p>
            <a:pPr marL="0" indent="0">
              <a:buNone/>
            </a:pPr>
            <a:r>
              <a:rPr lang="en-US" b="0" dirty="0"/>
              <a:t>	The contribution shows the benefit of TB P2P case which allow multi P2P PPDUs transmit simultaneously with less competing, And also mentions the following P2P scenarios:</a:t>
            </a:r>
          </a:p>
          <a:p>
            <a:pPr marL="0" indent="0">
              <a:buNone/>
            </a:pPr>
            <a:r>
              <a:rPr lang="en-US" b="0" dirty="0">
                <a:sym typeface="Wingdings" panose="05000000000000000000" pitchFamily="2" charset="2"/>
              </a:rPr>
              <a:t>	</a:t>
            </a:r>
            <a:r>
              <a:rPr lang="en-US" sz="1800" b="0" dirty="0">
                <a:sym typeface="Wingdings" panose="05000000000000000000" pitchFamily="2" charset="2"/>
              </a:rPr>
              <a:t>SU </a:t>
            </a:r>
            <a:r>
              <a:rPr lang="en-US" sz="1800" b="0" dirty="0"/>
              <a:t>P2P case; </a:t>
            </a:r>
          </a:p>
          <a:p>
            <a:pPr marL="0" indent="0">
              <a:buNone/>
            </a:pPr>
            <a:r>
              <a:rPr lang="en-US" sz="1800" b="0" dirty="0">
                <a:sym typeface="Wingdings" panose="05000000000000000000" pitchFamily="2" charset="2"/>
              </a:rPr>
              <a:t>	MU</a:t>
            </a:r>
            <a:r>
              <a:rPr lang="en-US" sz="1800" b="0" dirty="0"/>
              <a:t> P2P case; </a:t>
            </a:r>
          </a:p>
          <a:p>
            <a:pPr marL="0" indent="0">
              <a:buNone/>
            </a:pPr>
            <a:r>
              <a:rPr lang="en-US" sz="1800" b="0" dirty="0">
                <a:sym typeface="Wingdings" panose="05000000000000000000" pitchFamily="2" charset="2"/>
              </a:rPr>
              <a:t>	MU </a:t>
            </a:r>
            <a:r>
              <a:rPr lang="en-US" sz="1800" b="0" dirty="0"/>
              <a:t>P2P + UL hybrid case;</a:t>
            </a:r>
          </a:p>
          <a:p>
            <a:pPr marL="0" indent="0">
              <a:buNone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20/1312R0: AP assisted SU PPDU Tx for 11be R1</a:t>
            </a:r>
          </a:p>
          <a:p>
            <a:pPr marL="0" indent="0">
              <a:buNone/>
            </a:pPr>
            <a:r>
              <a:rPr lang="en-GB" b="0" dirty="0"/>
              <a:t>	The contribution proposes TB SU PPDU and TB SU P2P PPDU via signalling in multi-RTS frames.</a:t>
            </a:r>
            <a:endParaRPr lang="en-US" b="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36D687-1BAC-49C8-8308-E1F07FC7F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24B08-285E-4776-AE92-7766D9C96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Jay Yang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980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B468-12E2-42C7-8F22-F8EAF4025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A9D24-A78C-4EE3-B985-D637FB4B0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Considering to reduce the latency of the UL SU and P2P transmission, covering the scenarios that more than one P2P PPDU transmission in parallel and P2P+ UL PPDU hybrid transmission,  we propose to define a TB (P2P)SU PPDU, TB P2P MU PPDU and TB P2P+UL PPDU hybrid transmission method via Trigger frame in this prestation.</a:t>
            </a:r>
          </a:p>
          <a:p>
            <a:pPr marL="0" indent="0">
              <a:buNone/>
            </a:pP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7E6CE-22BB-423E-B969-717CF9E4D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2F179F-F72D-48A0-A075-82162159A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Jay Yang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975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21271-59CF-4C9C-AFC4-6EE38A87B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C814B-A58D-4C87-9917-50E3D003F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751" y="1465244"/>
            <a:ext cx="7339736" cy="4936472"/>
          </a:xfrm>
        </p:spPr>
        <p:txBody>
          <a:bodyPr>
            <a:normAutofit/>
          </a:bodyPr>
          <a:lstStyle/>
          <a:p>
            <a:r>
              <a:rPr lang="en-US" dirty="0"/>
              <a:t>Case description:</a:t>
            </a:r>
          </a:p>
          <a:p>
            <a:r>
              <a:rPr lang="en-US" sz="2000" b="0" dirty="0"/>
              <a:t>Sta1, Sta2, Sta3, Sta4, Google glass1(G1) and Google glass2(G2) connects to the same AP.</a:t>
            </a:r>
          </a:p>
          <a:p>
            <a:r>
              <a:rPr lang="en-US" sz="2000" b="0" dirty="0"/>
              <a:t>STA1 and G1 set up a TDLS link, and STA2 and G2 set up another TDLS link.</a:t>
            </a:r>
          </a:p>
          <a:p>
            <a:r>
              <a:rPr lang="en-US" sz="2000" b="0" dirty="0"/>
              <a:t> STA1 and STA2 want to share some video stream to G1 and G2(P2P). Meanwhile, STA3 and STA3 want to upload some files to internet through AP(UL). </a:t>
            </a:r>
            <a:endParaRPr lang="en-US" dirty="0"/>
          </a:p>
          <a:p>
            <a:r>
              <a:rPr lang="en-US" dirty="0"/>
              <a:t>Issue1</a:t>
            </a:r>
            <a:r>
              <a:rPr lang="en-US" b="0" dirty="0"/>
              <a:t>: It’s not supported that STA1 and STA2 transmit data frame(like video stream) to Google Glass1,Google Glass2 simultaneously.</a:t>
            </a:r>
          </a:p>
          <a:p>
            <a:r>
              <a:rPr lang="en-US" dirty="0"/>
              <a:t>Issue2: </a:t>
            </a:r>
            <a:r>
              <a:rPr lang="en-US" b="0" dirty="0"/>
              <a:t>It’s not supported the UL PPDU and P2P PPDU transmission simultaneously.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B9519F-2599-4350-9C0C-486004744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6E32F-518C-4952-B37C-1380374B2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Jay Yang (Nokia)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C7BB96A-9425-474D-B788-19D306F174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0150" y="1972019"/>
            <a:ext cx="4904519" cy="4134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41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E2B1D-78FA-4FD5-AAB9-E8C542080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vs.1 network topology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D0D771-7F57-4035-BE6D-76B885985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205D9-113D-43A6-9AD0-44BA205C4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Jay Yang (Nokia)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C7F965C-6A9A-4AD5-8E73-3748EBFEE1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418442"/>
            <a:ext cx="4042611" cy="201909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58ACA46-FFBB-45BF-B8A0-09AE8B35C9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7588" y="1563663"/>
            <a:ext cx="3928153" cy="191041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D5E48F8-A65D-4CD0-BCD1-740C7A61AA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2269" y="3588369"/>
            <a:ext cx="5126042" cy="288704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EA672FC-8325-4DC9-BAD5-BD2F62BCC7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3690" y="3599848"/>
            <a:ext cx="5206251" cy="2932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630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552B1-2B8C-4862-A041-C6E4FEFAF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vs.1 RU allocation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9D1A24-B195-41FD-940B-F1724DAE6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C3C6E3-7D05-40A3-947D-9D622D23B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Jay Yang (Nokia)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BBC6ADE-EAD8-4117-8ACE-4E5786C4DE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0993" y="1780674"/>
            <a:ext cx="7413813" cy="430972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5E3AEC8-CD7C-4846-9231-D07A67B4B087}"/>
              </a:ext>
            </a:extLst>
          </p:cNvPr>
          <p:cNvSpPr txBox="1"/>
          <p:nvPr/>
        </p:nvSpPr>
        <p:spPr>
          <a:xfrm>
            <a:off x="240632" y="1971789"/>
            <a:ext cx="33303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Note: RU resource is allocated to single User for the P2P or UL SU case.</a:t>
            </a:r>
          </a:p>
        </p:txBody>
      </p:sp>
    </p:spTree>
    <p:extLst>
      <p:ext uri="{BB962C8B-B14F-4D97-AF65-F5344CB8AC3E}">
        <p14:creationId xmlns:p14="http://schemas.microsoft.com/office/powerpoint/2010/main" val="489329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A8E34-7247-4DE1-9504-36DDE637B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 anchor="ctr">
            <a:normAutofit/>
          </a:bodyPr>
          <a:lstStyle/>
          <a:p>
            <a:r>
              <a:rPr lang="en-US" dirty="0"/>
              <a:t>2 vs. 2 P2P + 2 vs. 1 UL hybrid network topology</a:t>
            </a:r>
          </a:p>
        </p:txBody>
      </p:sp>
      <p:pic>
        <p:nvPicPr>
          <p:cNvPr id="8" name="Content Placeholder 7" descr="Diagram, application&#10;&#10;Description automatically generated">
            <a:extLst>
              <a:ext uri="{FF2B5EF4-FFF2-40B4-BE49-F238E27FC236}">
                <a16:creationId xmlns:a16="http://schemas.microsoft.com/office/drawing/2014/main" id="{C33C7530-C434-49BA-810D-6049A634B1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0800" y="1752600"/>
            <a:ext cx="7010399" cy="4572000"/>
          </a:xfrm>
          <a:prstGeom prst="rect">
            <a:avLst/>
          </a:prstGeom>
          <a:noFill/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DA4621-2E9F-49B4-8CB2-37DE18635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wrap="none" anchor="t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spcAft>
                  <a:spcPts val="600"/>
                </a:spcAft>
                <a:defRPr/>
              </a:pPr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491D20-D355-4DB5-BA9D-9082FD57D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wrap="none" anchor="t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/>
              <a:t> Jay Yang (Nokia)</a:t>
            </a:r>
          </a:p>
        </p:txBody>
      </p:sp>
    </p:spTree>
    <p:extLst>
      <p:ext uri="{BB962C8B-B14F-4D97-AF65-F5344CB8AC3E}">
        <p14:creationId xmlns:p14="http://schemas.microsoft.com/office/powerpoint/2010/main" val="3276606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23583-3700-403D-8B1D-1FB4B1D07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 vs. 2 P2P+ 2 vs. 1 UL </a:t>
            </a:r>
            <a:r>
              <a:rPr lang="en-US" dirty="0"/>
              <a:t>hybrid </a:t>
            </a:r>
            <a:r>
              <a:rPr lang="en-US" altLang="zh-CN" dirty="0"/>
              <a:t>sequence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4B2097-52AE-4586-BF7E-EE3BC2FD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3A4BB-BFBA-447C-9D36-51C1724D6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Jay Yang (Nokia)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10ABDA7-CC06-499F-96E9-54591A64B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6950" y="1694955"/>
            <a:ext cx="8915036" cy="4780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14188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734</Words>
  <Application>Microsoft Office PowerPoint</Application>
  <PresentationFormat>Widescreen</PresentationFormat>
  <Paragraphs>124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802-11-Submission</vt:lpstr>
      <vt:lpstr>Document</vt:lpstr>
      <vt:lpstr>TB SU PPDU and TB P2P PPDU Consideration</vt:lpstr>
      <vt:lpstr>Recap-1</vt:lpstr>
      <vt:lpstr>Recap-2(references)</vt:lpstr>
      <vt:lpstr>Proposal</vt:lpstr>
      <vt:lpstr>Example</vt:lpstr>
      <vt:lpstr>1 vs.1 network topology</vt:lpstr>
      <vt:lpstr>1 vs.1 RU allocation</vt:lpstr>
      <vt:lpstr>2 vs. 2 P2P + 2 vs. 1 UL hybrid network topology</vt:lpstr>
      <vt:lpstr>2 vs. 2 P2P+ 2 vs. 1 UL hybrid sequence</vt:lpstr>
      <vt:lpstr>RU allocation for 2 vs. 2 P2P+ 2 vs. 1 UL hybrid </vt:lpstr>
      <vt:lpstr>Implement via BSR and Trigger frame</vt:lpstr>
      <vt:lpstr>Implement via BSR and Trigger frame-2</vt:lpstr>
      <vt:lpstr>Reference</vt:lpstr>
      <vt:lpstr>Summary</vt:lpstr>
      <vt:lpstr>SP1</vt:lpstr>
      <vt:lpstr>SP2</vt:lpstr>
      <vt:lpstr>SP3</vt:lpstr>
      <vt:lpstr>Backup-1</vt:lpstr>
      <vt:lpstr>Backup-2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 P2P/SU PPDU Consideration</dc:title>
  <dc:creator>Yang, Zhijie (NSB - CN/Shanghai)</dc:creator>
  <cp:lastModifiedBy>Yang, Zhijie (NSB - CN/Shanghai)</cp:lastModifiedBy>
  <cp:revision>14</cp:revision>
  <dcterms:created xsi:type="dcterms:W3CDTF">2020-11-25T01:30:38Z</dcterms:created>
  <dcterms:modified xsi:type="dcterms:W3CDTF">2020-12-08T03:06:29Z</dcterms:modified>
</cp:coreProperties>
</file>