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5"/>
  </p:notesMasterIdLst>
  <p:handoutMasterIdLst>
    <p:handoutMasterId r:id="rId26"/>
  </p:handoutMasterIdLst>
  <p:sldIdLst>
    <p:sldId id="256" r:id="rId5"/>
    <p:sldId id="257" r:id="rId6"/>
    <p:sldId id="265" r:id="rId7"/>
    <p:sldId id="393" r:id="rId8"/>
    <p:sldId id="394" r:id="rId9"/>
    <p:sldId id="368" r:id="rId10"/>
    <p:sldId id="268" r:id="rId11"/>
    <p:sldId id="280" r:id="rId12"/>
    <p:sldId id="372" r:id="rId13"/>
    <p:sldId id="367" r:id="rId14"/>
    <p:sldId id="371" r:id="rId15"/>
    <p:sldId id="370" r:id="rId16"/>
    <p:sldId id="395" r:id="rId17"/>
    <p:sldId id="407" r:id="rId18"/>
    <p:sldId id="399" r:id="rId19"/>
    <p:sldId id="381" r:id="rId20"/>
    <p:sldId id="400" r:id="rId21"/>
    <p:sldId id="384" r:id="rId22"/>
    <p:sldId id="406" r:id="rId23"/>
    <p:sldId id="274"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D7130E-BF24-40CE-9F1E-33367A210B62}" v="6" dt="2020-12-07T22:38:33.8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9" autoAdjust="0"/>
    <p:restoredTop sz="94660"/>
  </p:normalViewPr>
  <p:slideViewPr>
    <p:cSldViewPr>
      <p:cViewPr varScale="1">
        <p:scale>
          <a:sx n="79" d="100"/>
          <a:sy n="79" d="100"/>
        </p:scale>
        <p:origin x="72" y="199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A5D7130E-BF24-40CE-9F1E-33367A210B62}"/>
    <pc:docChg chg="undo custSel delSld modSld sldOrd modMainMaster">
      <pc:chgData name="Joseph Levy" userId="3766db8f-7892-44ce-ae9b-8fce39950acf" providerId="ADAL" clId="{A5D7130E-BF24-40CE-9F1E-33367A210B62}" dt="2020-12-07T22:41:47.590" v="1076" actId="6549"/>
      <pc:docMkLst>
        <pc:docMk/>
      </pc:docMkLst>
      <pc:sldChg chg="modSp mod">
        <pc:chgData name="Joseph Levy" userId="3766db8f-7892-44ce-ae9b-8fce39950acf" providerId="ADAL" clId="{A5D7130E-BF24-40CE-9F1E-33367A210B62}" dt="2020-12-07T21:58:09.944" v="9" actId="6549"/>
        <pc:sldMkLst>
          <pc:docMk/>
          <pc:sldMk cId="0" sldId="256"/>
        </pc:sldMkLst>
        <pc:spChg chg="mod">
          <ac:chgData name="Joseph Levy" userId="3766db8f-7892-44ce-ae9b-8fce39950acf" providerId="ADAL" clId="{A5D7130E-BF24-40CE-9F1E-33367A210B62}" dt="2020-12-07T21:58:09.944" v="9" actId="6549"/>
          <ac:spMkLst>
            <pc:docMk/>
            <pc:sldMk cId="0" sldId="256"/>
            <ac:spMk id="3074" creationId="{00000000-0000-0000-0000-000000000000}"/>
          </ac:spMkLst>
        </pc:spChg>
      </pc:sldChg>
      <pc:sldChg chg="modSp mod">
        <pc:chgData name="Joseph Levy" userId="3766db8f-7892-44ce-ae9b-8fce39950acf" providerId="ADAL" clId="{A5D7130E-BF24-40CE-9F1E-33367A210B62}" dt="2020-12-07T22:41:19.700" v="1068" actId="20577"/>
        <pc:sldMkLst>
          <pc:docMk/>
          <pc:sldMk cId="0" sldId="257"/>
        </pc:sldMkLst>
        <pc:spChg chg="mod">
          <ac:chgData name="Joseph Levy" userId="3766db8f-7892-44ce-ae9b-8fce39950acf" providerId="ADAL" clId="{A5D7130E-BF24-40CE-9F1E-33367A210B62}" dt="2020-12-07T22:41:19.700" v="1068" actId="20577"/>
          <ac:spMkLst>
            <pc:docMk/>
            <pc:sldMk cId="0" sldId="257"/>
            <ac:spMk id="3" creationId="{443B98C9-C847-4EA9-A208-0AE53C2FE4EA}"/>
          </ac:spMkLst>
        </pc:spChg>
        <pc:spChg chg="mod">
          <ac:chgData name="Joseph Levy" userId="3766db8f-7892-44ce-ae9b-8fce39950acf" providerId="ADAL" clId="{A5D7130E-BF24-40CE-9F1E-33367A210B62}" dt="2020-12-07T21:58:40.627" v="44" actId="6549"/>
          <ac:spMkLst>
            <pc:docMk/>
            <pc:sldMk cId="0" sldId="257"/>
            <ac:spMk id="4098" creationId="{00000000-0000-0000-0000-000000000000}"/>
          </ac:spMkLst>
        </pc:spChg>
      </pc:sldChg>
      <pc:sldChg chg="modSp mod">
        <pc:chgData name="Joseph Levy" userId="3766db8f-7892-44ce-ae9b-8fce39950acf" providerId="ADAL" clId="{A5D7130E-BF24-40CE-9F1E-33367A210B62}" dt="2020-12-07T21:59:29.145" v="60" actId="6549"/>
        <pc:sldMkLst>
          <pc:docMk/>
          <pc:sldMk cId="3512326192" sldId="265"/>
        </pc:sldMkLst>
        <pc:spChg chg="mod">
          <ac:chgData name="Joseph Levy" userId="3766db8f-7892-44ce-ae9b-8fce39950acf" providerId="ADAL" clId="{A5D7130E-BF24-40CE-9F1E-33367A210B62}" dt="2020-12-07T21:59:29.145" v="60" actId="6549"/>
          <ac:spMkLst>
            <pc:docMk/>
            <pc:sldMk cId="3512326192" sldId="265"/>
            <ac:spMk id="10243" creationId="{00000000-0000-0000-0000-000000000000}"/>
          </ac:spMkLst>
        </pc:spChg>
      </pc:sldChg>
      <pc:sldChg chg="modSp mod">
        <pc:chgData name="Joseph Levy" userId="3766db8f-7892-44ce-ae9b-8fce39950acf" providerId="ADAL" clId="{A5D7130E-BF24-40CE-9F1E-33367A210B62}" dt="2020-12-07T22:35:44.059" v="946" actId="14100"/>
        <pc:sldMkLst>
          <pc:docMk/>
          <pc:sldMk cId="884494122" sldId="274"/>
        </pc:sldMkLst>
        <pc:spChg chg="mod">
          <ac:chgData name="Joseph Levy" userId="3766db8f-7892-44ce-ae9b-8fce39950acf" providerId="ADAL" clId="{A5D7130E-BF24-40CE-9F1E-33367A210B62}" dt="2020-12-07T22:35:44.059" v="946" actId="14100"/>
          <ac:spMkLst>
            <pc:docMk/>
            <pc:sldMk cId="884494122" sldId="274"/>
            <ac:spMk id="37891" creationId="{00000000-0000-0000-0000-000000000000}"/>
          </ac:spMkLst>
        </pc:spChg>
      </pc:sldChg>
      <pc:sldChg chg="addSp delSp modSp mod">
        <pc:chgData name="Joseph Levy" userId="3766db8f-7892-44ce-ae9b-8fce39950acf" providerId="ADAL" clId="{A5D7130E-BF24-40CE-9F1E-33367A210B62}" dt="2020-12-07T22:22:00.914" v="353" actId="20577"/>
        <pc:sldMkLst>
          <pc:docMk/>
          <pc:sldMk cId="2972509850" sldId="370"/>
        </pc:sldMkLst>
        <pc:spChg chg="mod">
          <ac:chgData name="Joseph Levy" userId="3766db8f-7892-44ce-ae9b-8fce39950acf" providerId="ADAL" clId="{A5D7130E-BF24-40CE-9F1E-33367A210B62}" dt="2020-12-07T22:22:00.914" v="353" actId="20577"/>
          <ac:spMkLst>
            <pc:docMk/>
            <pc:sldMk cId="2972509850" sldId="370"/>
            <ac:spMk id="3" creationId="{00000000-0000-0000-0000-000000000000}"/>
          </ac:spMkLst>
        </pc:spChg>
        <pc:graphicFrameChg chg="add mod modGraphic">
          <ac:chgData name="Joseph Levy" userId="3766db8f-7892-44ce-ae9b-8fce39950acf" providerId="ADAL" clId="{A5D7130E-BF24-40CE-9F1E-33367A210B62}" dt="2020-12-07T22:21:18.937" v="326" actId="122"/>
          <ac:graphicFrameMkLst>
            <pc:docMk/>
            <pc:sldMk cId="2972509850" sldId="370"/>
            <ac:graphicFrameMk id="7" creationId="{9E348773-4128-46F9-8301-970C1901D437}"/>
          </ac:graphicFrameMkLst>
        </pc:graphicFrameChg>
        <pc:graphicFrameChg chg="del modGraphic">
          <ac:chgData name="Joseph Levy" userId="3766db8f-7892-44ce-ae9b-8fce39950acf" providerId="ADAL" clId="{A5D7130E-BF24-40CE-9F1E-33367A210B62}" dt="2020-12-07T22:20:06.278" v="312" actId="478"/>
          <ac:graphicFrameMkLst>
            <pc:docMk/>
            <pc:sldMk cId="2972509850" sldId="370"/>
            <ac:graphicFrameMk id="9" creationId="{F4C3E3B4-00D0-4AD8-B135-E6B351D113CD}"/>
          </ac:graphicFrameMkLst>
        </pc:graphicFrameChg>
      </pc:sldChg>
      <pc:sldChg chg="modSp mod">
        <pc:chgData name="Joseph Levy" userId="3766db8f-7892-44ce-ae9b-8fce39950acf" providerId="ADAL" clId="{A5D7130E-BF24-40CE-9F1E-33367A210B62}" dt="2020-12-07T22:16:20.556" v="309" actId="20577"/>
        <pc:sldMkLst>
          <pc:docMk/>
          <pc:sldMk cId="1014535486" sldId="371"/>
        </pc:sldMkLst>
        <pc:spChg chg="mod">
          <ac:chgData name="Joseph Levy" userId="3766db8f-7892-44ce-ae9b-8fce39950acf" providerId="ADAL" clId="{A5D7130E-BF24-40CE-9F1E-33367A210B62}" dt="2020-12-07T22:16:20.556" v="309" actId="20577"/>
          <ac:spMkLst>
            <pc:docMk/>
            <pc:sldMk cId="1014535486" sldId="371"/>
            <ac:spMk id="3" creationId="{00000000-0000-0000-0000-000000000000}"/>
          </ac:spMkLst>
        </pc:spChg>
      </pc:sldChg>
      <pc:sldChg chg="modSp mod">
        <pc:chgData name="Joseph Levy" userId="3766db8f-7892-44ce-ae9b-8fce39950acf" providerId="ADAL" clId="{A5D7130E-BF24-40CE-9F1E-33367A210B62}" dt="2020-12-07T22:38:45.344" v="1010" actId="20577"/>
        <pc:sldMkLst>
          <pc:docMk/>
          <pc:sldMk cId="228013750" sldId="372"/>
        </pc:sldMkLst>
        <pc:spChg chg="mod">
          <ac:chgData name="Joseph Levy" userId="3766db8f-7892-44ce-ae9b-8fce39950acf" providerId="ADAL" clId="{A5D7130E-BF24-40CE-9F1E-33367A210B62}" dt="2020-12-07T22:38:45.344" v="1010" actId="20577"/>
          <ac:spMkLst>
            <pc:docMk/>
            <pc:sldMk cId="228013750" sldId="372"/>
            <ac:spMk id="3" creationId="{FBED7279-1AEF-4601-9E91-E8A0F406CE2C}"/>
          </ac:spMkLst>
        </pc:spChg>
      </pc:sldChg>
      <pc:sldChg chg="del">
        <pc:chgData name="Joseph Levy" userId="3766db8f-7892-44ce-ae9b-8fce39950acf" providerId="ADAL" clId="{A5D7130E-BF24-40CE-9F1E-33367A210B62}" dt="2020-12-07T22:23:32.255" v="371" actId="47"/>
        <pc:sldMkLst>
          <pc:docMk/>
          <pc:sldMk cId="2970816093" sldId="375"/>
        </pc:sldMkLst>
      </pc:sldChg>
      <pc:sldChg chg="del">
        <pc:chgData name="Joseph Levy" userId="3766db8f-7892-44ce-ae9b-8fce39950acf" providerId="ADAL" clId="{A5D7130E-BF24-40CE-9F1E-33367A210B62}" dt="2020-12-07T22:23:32.255" v="371" actId="47"/>
        <pc:sldMkLst>
          <pc:docMk/>
          <pc:sldMk cId="1397964548" sldId="380"/>
        </pc:sldMkLst>
      </pc:sldChg>
      <pc:sldChg chg="ord">
        <pc:chgData name="Joseph Levy" userId="3766db8f-7892-44ce-ae9b-8fce39950acf" providerId="ADAL" clId="{A5D7130E-BF24-40CE-9F1E-33367A210B62}" dt="2020-12-07T22:24:07.861" v="373"/>
        <pc:sldMkLst>
          <pc:docMk/>
          <pc:sldMk cId="3093966658" sldId="381"/>
        </pc:sldMkLst>
      </pc:sldChg>
      <pc:sldChg chg="del">
        <pc:chgData name="Joseph Levy" userId="3766db8f-7892-44ce-ae9b-8fce39950acf" providerId="ADAL" clId="{A5D7130E-BF24-40CE-9F1E-33367A210B62}" dt="2020-12-07T22:23:32.255" v="371" actId="47"/>
        <pc:sldMkLst>
          <pc:docMk/>
          <pc:sldMk cId="628225793" sldId="382"/>
        </pc:sldMkLst>
      </pc:sldChg>
      <pc:sldChg chg="del">
        <pc:chgData name="Joseph Levy" userId="3766db8f-7892-44ce-ae9b-8fce39950acf" providerId="ADAL" clId="{A5D7130E-BF24-40CE-9F1E-33367A210B62}" dt="2020-12-07T22:23:32.255" v="371" actId="47"/>
        <pc:sldMkLst>
          <pc:docMk/>
          <pc:sldMk cId="90413157" sldId="383"/>
        </pc:sldMkLst>
      </pc:sldChg>
      <pc:sldChg chg="modSp mod">
        <pc:chgData name="Joseph Levy" userId="3766db8f-7892-44ce-ae9b-8fce39950acf" providerId="ADAL" clId="{A5D7130E-BF24-40CE-9F1E-33367A210B62}" dt="2020-12-07T22:01:57.243" v="101" actId="6549"/>
        <pc:sldMkLst>
          <pc:docMk/>
          <pc:sldMk cId="1942127335" sldId="393"/>
        </pc:sldMkLst>
        <pc:spChg chg="mod">
          <ac:chgData name="Joseph Levy" userId="3766db8f-7892-44ce-ae9b-8fce39950acf" providerId="ADAL" clId="{A5D7130E-BF24-40CE-9F1E-33367A210B62}" dt="2020-12-07T22:01:57.243" v="101" actId="6549"/>
          <ac:spMkLst>
            <pc:docMk/>
            <pc:sldMk cId="1942127335" sldId="393"/>
            <ac:spMk id="20483" creationId="{00000000-0000-0000-0000-000000000000}"/>
          </ac:spMkLst>
        </pc:spChg>
      </pc:sldChg>
      <pc:sldChg chg="modSp mod">
        <pc:chgData name="Joseph Levy" userId="3766db8f-7892-44ce-ae9b-8fce39950acf" providerId="ADAL" clId="{A5D7130E-BF24-40CE-9F1E-33367A210B62}" dt="2020-12-07T22:40:10.236" v="1037" actId="6549"/>
        <pc:sldMkLst>
          <pc:docMk/>
          <pc:sldMk cId="3629360698" sldId="394"/>
        </pc:sldMkLst>
        <pc:spChg chg="mod">
          <ac:chgData name="Joseph Levy" userId="3766db8f-7892-44ce-ae9b-8fce39950acf" providerId="ADAL" clId="{A5D7130E-BF24-40CE-9F1E-33367A210B62}" dt="2020-12-07T22:40:10.236" v="1037" actId="6549"/>
          <ac:spMkLst>
            <pc:docMk/>
            <pc:sldMk cId="3629360698" sldId="394"/>
            <ac:spMk id="20483" creationId="{00000000-0000-0000-0000-000000000000}"/>
          </ac:spMkLst>
        </pc:spChg>
      </pc:sldChg>
      <pc:sldChg chg="modSp mod">
        <pc:chgData name="Joseph Levy" userId="3766db8f-7892-44ce-ae9b-8fce39950acf" providerId="ADAL" clId="{A5D7130E-BF24-40CE-9F1E-33367A210B62}" dt="2020-12-07T22:22:19.846" v="355" actId="20577"/>
        <pc:sldMkLst>
          <pc:docMk/>
          <pc:sldMk cId="3670489836" sldId="395"/>
        </pc:sldMkLst>
        <pc:spChg chg="mod">
          <ac:chgData name="Joseph Levy" userId="3766db8f-7892-44ce-ae9b-8fce39950acf" providerId="ADAL" clId="{A5D7130E-BF24-40CE-9F1E-33367A210B62}" dt="2020-12-07T22:22:15.576" v="354" actId="6549"/>
          <ac:spMkLst>
            <pc:docMk/>
            <pc:sldMk cId="3670489836" sldId="395"/>
            <ac:spMk id="2" creationId="{C49EDB79-1735-4E2C-AFD2-31204DF69E35}"/>
          </ac:spMkLst>
        </pc:spChg>
        <pc:spChg chg="mod">
          <ac:chgData name="Joseph Levy" userId="3766db8f-7892-44ce-ae9b-8fce39950acf" providerId="ADAL" clId="{A5D7130E-BF24-40CE-9F1E-33367A210B62}" dt="2020-12-07T22:22:19.846" v="355" actId="20577"/>
          <ac:spMkLst>
            <pc:docMk/>
            <pc:sldMk cId="3670489836" sldId="395"/>
            <ac:spMk id="3" creationId="{9D800194-6C28-4B68-8C28-CC3A8B96A2C7}"/>
          </ac:spMkLst>
        </pc:spChg>
      </pc:sldChg>
      <pc:sldChg chg="del">
        <pc:chgData name="Joseph Levy" userId="3766db8f-7892-44ce-ae9b-8fce39950acf" providerId="ADAL" clId="{A5D7130E-BF24-40CE-9F1E-33367A210B62}" dt="2020-12-07T21:59:54.850" v="61" actId="2696"/>
        <pc:sldMkLst>
          <pc:docMk/>
          <pc:sldMk cId="2715350261" sldId="396"/>
        </pc:sldMkLst>
      </pc:sldChg>
      <pc:sldChg chg="del">
        <pc:chgData name="Joseph Levy" userId="3766db8f-7892-44ce-ae9b-8fce39950acf" providerId="ADAL" clId="{A5D7130E-BF24-40CE-9F1E-33367A210B62}" dt="2020-12-07T22:23:32.255" v="371" actId="47"/>
        <pc:sldMkLst>
          <pc:docMk/>
          <pc:sldMk cId="353442742" sldId="397"/>
        </pc:sldMkLst>
      </pc:sldChg>
      <pc:sldChg chg="del">
        <pc:chgData name="Joseph Levy" userId="3766db8f-7892-44ce-ae9b-8fce39950acf" providerId="ADAL" clId="{A5D7130E-BF24-40CE-9F1E-33367A210B62}" dt="2020-12-07T22:23:32.255" v="371" actId="47"/>
        <pc:sldMkLst>
          <pc:docMk/>
          <pc:sldMk cId="1257470459" sldId="398"/>
        </pc:sldMkLst>
      </pc:sldChg>
      <pc:sldChg chg="ord">
        <pc:chgData name="Joseph Levy" userId="3766db8f-7892-44ce-ae9b-8fce39950acf" providerId="ADAL" clId="{A5D7130E-BF24-40CE-9F1E-33367A210B62}" dt="2020-12-07T22:24:07.861" v="373"/>
        <pc:sldMkLst>
          <pc:docMk/>
          <pc:sldMk cId="2825598672" sldId="399"/>
        </pc:sldMkLst>
      </pc:sldChg>
      <pc:sldChg chg="ord">
        <pc:chgData name="Joseph Levy" userId="3766db8f-7892-44ce-ae9b-8fce39950acf" providerId="ADAL" clId="{A5D7130E-BF24-40CE-9F1E-33367A210B62}" dt="2020-12-07T22:24:07.861" v="373"/>
        <pc:sldMkLst>
          <pc:docMk/>
          <pc:sldMk cId="3947819623" sldId="400"/>
        </pc:sldMkLst>
      </pc:sldChg>
      <pc:sldChg chg="del">
        <pc:chgData name="Joseph Levy" userId="3766db8f-7892-44ce-ae9b-8fce39950acf" providerId="ADAL" clId="{A5D7130E-BF24-40CE-9F1E-33367A210B62}" dt="2020-12-07T22:23:32.255" v="371" actId="47"/>
        <pc:sldMkLst>
          <pc:docMk/>
          <pc:sldMk cId="2436252832" sldId="401"/>
        </pc:sldMkLst>
      </pc:sldChg>
      <pc:sldChg chg="del">
        <pc:chgData name="Joseph Levy" userId="3766db8f-7892-44ce-ae9b-8fce39950acf" providerId="ADAL" clId="{A5D7130E-BF24-40CE-9F1E-33367A210B62}" dt="2020-12-07T22:23:32.255" v="371" actId="47"/>
        <pc:sldMkLst>
          <pc:docMk/>
          <pc:sldMk cId="1763740386" sldId="402"/>
        </pc:sldMkLst>
      </pc:sldChg>
      <pc:sldChg chg="del">
        <pc:chgData name="Joseph Levy" userId="3766db8f-7892-44ce-ae9b-8fce39950acf" providerId="ADAL" clId="{A5D7130E-BF24-40CE-9F1E-33367A210B62}" dt="2020-12-07T22:23:32.255" v="371" actId="47"/>
        <pc:sldMkLst>
          <pc:docMk/>
          <pc:sldMk cId="2987115779" sldId="403"/>
        </pc:sldMkLst>
      </pc:sldChg>
      <pc:sldChg chg="del">
        <pc:chgData name="Joseph Levy" userId="3766db8f-7892-44ce-ae9b-8fce39950acf" providerId="ADAL" clId="{A5D7130E-BF24-40CE-9F1E-33367A210B62}" dt="2020-12-07T22:23:32.255" v="371" actId="47"/>
        <pc:sldMkLst>
          <pc:docMk/>
          <pc:sldMk cId="2295722316" sldId="404"/>
        </pc:sldMkLst>
      </pc:sldChg>
      <pc:sldChg chg="modSp mod">
        <pc:chgData name="Joseph Levy" userId="3766db8f-7892-44ce-ae9b-8fce39950acf" providerId="ADAL" clId="{A5D7130E-BF24-40CE-9F1E-33367A210B62}" dt="2020-12-07T22:23:15.883" v="370" actId="20577"/>
        <pc:sldMkLst>
          <pc:docMk/>
          <pc:sldMk cId="3127344555" sldId="406"/>
        </pc:sldMkLst>
        <pc:spChg chg="mod">
          <ac:chgData name="Joseph Levy" userId="3766db8f-7892-44ce-ae9b-8fce39950acf" providerId="ADAL" clId="{A5D7130E-BF24-40CE-9F1E-33367A210B62}" dt="2020-12-07T22:22:40.432" v="356" actId="6549"/>
          <ac:spMkLst>
            <pc:docMk/>
            <pc:sldMk cId="3127344555" sldId="406"/>
            <ac:spMk id="2" creationId="{77A50A07-5F97-4A96-8E53-2CDE06956572}"/>
          </ac:spMkLst>
        </pc:spChg>
        <pc:spChg chg="mod">
          <ac:chgData name="Joseph Levy" userId="3766db8f-7892-44ce-ae9b-8fce39950acf" providerId="ADAL" clId="{A5D7130E-BF24-40CE-9F1E-33367A210B62}" dt="2020-12-07T22:23:15.883" v="370" actId="20577"/>
          <ac:spMkLst>
            <pc:docMk/>
            <pc:sldMk cId="3127344555" sldId="406"/>
            <ac:spMk id="3" creationId="{9766BE4C-2322-4A3C-BDBA-57505F725ECF}"/>
          </ac:spMkLst>
        </pc:spChg>
      </pc:sldChg>
      <pc:sldChg chg="modSp mod">
        <pc:chgData name="Joseph Levy" userId="3766db8f-7892-44ce-ae9b-8fce39950acf" providerId="ADAL" clId="{A5D7130E-BF24-40CE-9F1E-33367A210B62}" dt="2020-12-07T22:24:37.881" v="388" actId="20577"/>
        <pc:sldMkLst>
          <pc:docMk/>
          <pc:sldMk cId="15744420" sldId="407"/>
        </pc:sldMkLst>
        <pc:spChg chg="mod">
          <ac:chgData name="Joseph Levy" userId="3766db8f-7892-44ce-ae9b-8fce39950acf" providerId="ADAL" clId="{A5D7130E-BF24-40CE-9F1E-33367A210B62}" dt="2020-12-07T22:24:37.881" v="388" actId="20577"/>
          <ac:spMkLst>
            <pc:docMk/>
            <pc:sldMk cId="15744420" sldId="407"/>
            <ac:spMk id="2" creationId="{7EFC7668-92BA-4CF1-BA6C-8CFD8CD6EEC2}"/>
          </ac:spMkLst>
        </pc:spChg>
      </pc:sldChg>
      <pc:sldMasterChg chg="modSp mod">
        <pc:chgData name="Joseph Levy" userId="3766db8f-7892-44ce-ae9b-8fce39950acf" providerId="ADAL" clId="{A5D7130E-BF24-40CE-9F1E-33367A210B62}" dt="2020-12-07T22:41:47.590" v="1076" actId="6549"/>
        <pc:sldMasterMkLst>
          <pc:docMk/>
          <pc:sldMasterMk cId="0" sldId="2147483648"/>
        </pc:sldMasterMkLst>
        <pc:spChg chg="mod">
          <ac:chgData name="Joseph Levy" userId="3766db8f-7892-44ce-ae9b-8fce39950acf" providerId="ADAL" clId="{A5D7130E-BF24-40CE-9F1E-33367A210B62}" dt="2020-12-07T22:41:47.590" v="1076" actId="6549"/>
          <ac:spMkLst>
            <pc:docMk/>
            <pc:sldMasterMk cId="0" sldId="2147483648"/>
            <ac:spMk id="10" creationId="{00000000-0000-0000-0000-000000000000}"/>
          </ac:spMkLst>
        </pc:spChg>
      </pc:sldMasterChg>
    </pc:docChg>
  </pc:docChgLst>
  <pc:docChgLst>
    <pc:chgData name="Joseph Levy" userId="3766db8f-7892-44ce-ae9b-8fce39950acf" providerId="ADAL" clId="{A1A12037-A25C-4268-B690-654BB6C08626}"/>
    <pc:docChg chg="custSel addSld delSld modSld sldOrd modMainMaster">
      <pc:chgData name="Joseph Levy" userId="3766db8f-7892-44ce-ae9b-8fce39950acf" providerId="ADAL" clId="{A1A12037-A25C-4268-B690-654BB6C08626}" dt="2020-11-05T03:06:53.712" v="545"/>
      <pc:docMkLst>
        <pc:docMk/>
      </pc:docMkLst>
      <pc:sldChg chg="modSp mod">
        <pc:chgData name="Joseph Levy" userId="3766db8f-7892-44ce-ae9b-8fce39950acf" providerId="ADAL" clId="{A1A12037-A25C-4268-B690-654BB6C08626}" dt="2020-11-05T01:51:06.682" v="541" actId="20577"/>
        <pc:sldMkLst>
          <pc:docMk/>
          <pc:sldMk cId="884494122" sldId="274"/>
        </pc:sldMkLst>
        <pc:spChg chg="mod">
          <ac:chgData name="Joseph Levy" userId="3766db8f-7892-44ce-ae9b-8fce39950acf" providerId="ADAL" clId="{A1A12037-A25C-4268-B690-654BB6C08626}" dt="2020-11-05T01:51:06.682" v="541" actId="20577"/>
          <ac:spMkLst>
            <pc:docMk/>
            <pc:sldMk cId="884494122" sldId="274"/>
            <ac:spMk id="37891" creationId="{00000000-0000-0000-0000-000000000000}"/>
          </ac:spMkLst>
        </pc:spChg>
      </pc:sldChg>
      <pc:sldChg chg="modSp mod">
        <pc:chgData name="Joseph Levy" userId="3766db8f-7892-44ce-ae9b-8fce39950acf" providerId="ADAL" clId="{A1A12037-A25C-4268-B690-654BB6C08626}" dt="2020-11-05T00:24:59.842" v="37" actId="20577"/>
        <pc:sldMkLst>
          <pc:docMk/>
          <pc:sldMk cId="2970816093" sldId="375"/>
        </pc:sldMkLst>
        <pc:spChg chg="mod">
          <ac:chgData name="Joseph Levy" userId="3766db8f-7892-44ce-ae9b-8fce39950acf" providerId="ADAL" clId="{A1A12037-A25C-4268-B690-654BB6C08626}" dt="2020-11-05T00:24:59.842" v="37" actId="20577"/>
          <ac:spMkLst>
            <pc:docMk/>
            <pc:sldMk cId="2970816093" sldId="375"/>
            <ac:spMk id="3" creationId="{9766BE4C-2322-4A3C-BDBA-57505F725ECF}"/>
          </ac:spMkLst>
        </pc:spChg>
      </pc:sldChg>
      <pc:sldChg chg="del">
        <pc:chgData name="Joseph Levy" userId="3766db8f-7892-44ce-ae9b-8fce39950acf" providerId="ADAL" clId="{A1A12037-A25C-4268-B690-654BB6C08626}" dt="2020-11-05T02:56:23.437" v="543" actId="47"/>
        <pc:sldMkLst>
          <pc:docMk/>
          <pc:sldMk cId="2663949626" sldId="379"/>
        </pc:sldMkLst>
      </pc:sldChg>
      <pc:sldChg chg="modSp mod">
        <pc:chgData name="Joseph Levy" userId="3766db8f-7892-44ce-ae9b-8fce39950acf" providerId="ADAL" clId="{A1A12037-A25C-4268-B690-654BB6C08626}" dt="2020-11-05T00:33:46.877" v="85" actId="20577"/>
        <pc:sldMkLst>
          <pc:docMk/>
          <pc:sldMk cId="353442742" sldId="397"/>
        </pc:sldMkLst>
        <pc:spChg chg="mod">
          <ac:chgData name="Joseph Levy" userId="3766db8f-7892-44ce-ae9b-8fce39950acf" providerId="ADAL" clId="{A1A12037-A25C-4268-B690-654BB6C08626}" dt="2020-11-05T00:33:46.877" v="85" actId="20577"/>
          <ac:spMkLst>
            <pc:docMk/>
            <pc:sldMk cId="353442742" sldId="397"/>
            <ac:spMk id="3" creationId="{9766BE4C-2322-4A3C-BDBA-57505F725ECF}"/>
          </ac:spMkLst>
        </pc:spChg>
      </pc:sldChg>
      <pc:sldChg chg="modSp mod">
        <pc:chgData name="Joseph Levy" userId="3766db8f-7892-44ce-ae9b-8fce39950acf" providerId="ADAL" clId="{A1A12037-A25C-4268-B690-654BB6C08626}" dt="2020-11-05T00:40:00.670" v="155" actId="20577"/>
        <pc:sldMkLst>
          <pc:docMk/>
          <pc:sldMk cId="1257470459" sldId="398"/>
        </pc:sldMkLst>
        <pc:spChg chg="mod">
          <ac:chgData name="Joseph Levy" userId="3766db8f-7892-44ce-ae9b-8fce39950acf" providerId="ADAL" clId="{A1A12037-A25C-4268-B690-654BB6C08626}" dt="2020-11-05T00:40:00.670" v="155" actId="20577"/>
          <ac:spMkLst>
            <pc:docMk/>
            <pc:sldMk cId="1257470459" sldId="398"/>
            <ac:spMk id="3" creationId="{9766BE4C-2322-4A3C-BDBA-57505F725ECF}"/>
          </ac:spMkLst>
        </pc:spChg>
      </pc:sldChg>
      <pc:sldChg chg="modSp mod">
        <pc:chgData name="Joseph Levy" userId="3766db8f-7892-44ce-ae9b-8fce39950acf" providerId="ADAL" clId="{A1A12037-A25C-4268-B690-654BB6C08626}" dt="2020-11-05T00:45:48.373" v="158" actId="13926"/>
        <pc:sldMkLst>
          <pc:docMk/>
          <pc:sldMk cId="1763740386" sldId="402"/>
        </pc:sldMkLst>
        <pc:spChg chg="mod">
          <ac:chgData name="Joseph Levy" userId="3766db8f-7892-44ce-ae9b-8fce39950acf" providerId="ADAL" clId="{A1A12037-A25C-4268-B690-654BB6C08626}" dt="2020-11-05T00:45:48.373" v="158" actId="13926"/>
          <ac:spMkLst>
            <pc:docMk/>
            <pc:sldMk cId="1763740386" sldId="402"/>
            <ac:spMk id="7" creationId="{77079490-6F0A-4B13-AEDC-AB9D1F2452C2}"/>
          </ac:spMkLst>
        </pc:spChg>
      </pc:sldChg>
      <pc:sldChg chg="modSp mod">
        <pc:chgData name="Joseph Levy" userId="3766db8f-7892-44ce-ae9b-8fce39950acf" providerId="ADAL" clId="{A1A12037-A25C-4268-B690-654BB6C08626}" dt="2020-11-05T01:09:11.050" v="422" actId="20577"/>
        <pc:sldMkLst>
          <pc:docMk/>
          <pc:sldMk cId="2987115779" sldId="403"/>
        </pc:sldMkLst>
        <pc:spChg chg="mod">
          <ac:chgData name="Joseph Levy" userId="3766db8f-7892-44ce-ae9b-8fce39950acf" providerId="ADAL" clId="{A1A12037-A25C-4268-B690-654BB6C08626}" dt="2020-11-05T01:09:11.050" v="422" actId="20577"/>
          <ac:spMkLst>
            <pc:docMk/>
            <pc:sldMk cId="2987115779" sldId="403"/>
            <ac:spMk id="3" creationId="{BB8B399A-62DD-4825-ACB0-C1D6B23BBE60}"/>
          </ac:spMkLst>
        </pc:spChg>
      </pc:sldChg>
      <pc:sldChg chg="modSp add mod ord">
        <pc:chgData name="Joseph Levy" userId="3766db8f-7892-44ce-ae9b-8fce39950acf" providerId="ADAL" clId="{A1A12037-A25C-4268-B690-654BB6C08626}" dt="2020-11-05T03:06:53.712" v="545"/>
        <pc:sldMkLst>
          <pc:docMk/>
          <pc:sldMk cId="2295722316" sldId="404"/>
        </pc:sldMkLst>
        <pc:spChg chg="mod">
          <ac:chgData name="Joseph Levy" userId="3766db8f-7892-44ce-ae9b-8fce39950acf" providerId="ADAL" clId="{A1A12037-A25C-4268-B690-654BB6C08626}" dt="2020-11-05T00:58:25.319" v="310" actId="20577"/>
          <ac:spMkLst>
            <pc:docMk/>
            <pc:sldMk cId="2295722316" sldId="404"/>
            <ac:spMk id="3" creationId="{9766BE4C-2322-4A3C-BDBA-57505F725ECF}"/>
          </ac:spMkLst>
        </pc:spChg>
      </pc:sldChg>
      <pc:sldChg chg="new del">
        <pc:chgData name="Joseph Levy" userId="3766db8f-7892-44ce-ae9b-8fce39950acf" providerId="ADAL" clId="{A1A12037-A25C-4268-B690-654BB6C08626}" dt="2020-11-05T01:09:37.383" v="425" actId="47"/>
        <pc:sldMkLst>
          <pc:docMk/>
          <pc:sldMk cId="2585680332" sldId="405"/>
        </pc:sldMkLst>
      </pc:sldChg>
      <pc:sldChg chg="modSp add mod">
        <pc:chgData name="Joseph Levy" userId="3766db8f-7892-44ce-ae9b-8fce39950acf" providerId="ADAL" clId="{A1A12037-A25C-4268-B690-654BB6C08626}" dt="2020-11-05T01:17:37.098" v="526" actId="20577"/>
        <pc:sldMkLst>
          <pc:docMk/>
          <pc:sldMk cId="3127344555" sldId="406"/>
        </pc:sldMkLst>
        <pc:spChg chg="mod">
          <ac:chgData name="Joseph Levy" userId="3766db8f-7892-44ce-ae9b-8fce39950acf" providerId="ADAL" clId="{A1A12037-A25C-4268-B690-654BB6C08626}" dt="2020-11-05T01:17:37.098" v="526" actId="20577"/>
          <ac:spMkLst>
            <pc:docMk/>
            <pc:sldMk cId="3127344555" sldId="406"/>
            <ac:spMk id="3" creationId="{9766BE4C-2322-4A3C-BDBA-57505F725ECF}"/>
          </ac:spMkLst>
        </pc:spChg>
      </pc:sldChg>
      <pc:sldChg chg="add del">
        <pc:chgData name="Joseph Levy" userId="3766db8f-7892-44ce-ae9b-8fce39950acf" providerId="ADAL" clId="{A1A12037-A25C-4268-B690-654BB6C08626}" dt="2020-11-05T02:56:05.208" v="542" actId="2696"/>
        <pc:sldMkLst>
          <pc:docMk/>
          <pc:sldMk cId="2159131489" sldId="407"/>
        </pc:sldMkLst>
      </pc:sldChg>
      <pc:sldMasterChg chg="modSp mod">
        <pc:chgData name="Joseph Levy" userId="3766db8f-7892-44ce-ae9b-8fce39950acf" providerId="ADAL" clId="{A1A12037-A25C-4268-B690-654BB6C08626}" dt="2020-11-05T00:52:24.264" v="268" actId="6549"/>
        <pc:sldMasterMkLst>
          <pc:docMk/>
          <pc:sldMasterMk cId="0" sldId="2147483648"/>
        </pc:sldMasterMkLst>
        <pc:spChg chg="mod">
          <ac:chgData name="Joseph Levy" userId="3766db8f-7892-44ce-ae9b-8fce39950acf" providerId="ADAL" clId="{A1A12037-A25C-4268-B690-654BB6C08626}" dt="2020-11-05T00:52:24.264" v="268" actId="6549"/>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12/7/2020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374407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7</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20</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802.11-20/1937r0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0/11-20-1376-00-AANI-technical-report-on-interworking-between-3gpp-5g-system-and-wlan.docx" TargetMode="External"/><Relationship Id="rId3" Type="http://schemas.openxmlformats.org/officeDocument/2006/relationships/hyperlink" Target="https://mentor.ieee.org/802.11/dcn/20/11-20-0013-05-AANI-draft-technical-report-on-interworking-between-3gpp-5g-network-wlan.docx" TargetMode="External"/><Relationship Id="rId7" Type="http://schemas.openxmlformats.org/officeDocument/2006/relationships/hyperlink" Target="https://mentor.ieee.org/802.11/dcn/20/11-20-1356-00-AANI-proposed-comment-resolution-for-cid-10-11-12-105-on-comment-collection-sheet-11-20-1262r2.docx" TargetMode="External"/><Relationship Id="rId12" Type="http://schemas.openxmlformats.org/officeDocument/2006/relationships/hyperlink" Target="https://mentor.ieee.org/802.11/dcn/20/11-20-1926-00-AANI-aani-sc-teleconference-minutes-november-2020-plenary.docx" TargetMode="External"/><Relationship Id="rId2" Type="http://schemas.openxmlformats.org/officeDocument/2006/relationships/hyperlink" Target="https://mentor.ieee.org/802.11/dcn/20/11-20-0013-04-AANI-draft-technical-report-on-interworking-between-3gpp-5g-network-wlan.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5-AANI-draft-technical-report-on-interworking-between-3gpp-5g-network-wlan.pdf" TargetMode="External"/><Relationship Id="rId11" Type="http://schemas.openxmlformats.org/officeDocument/2006/relationships/hyperlink" Target="https://mentor.ieee.org/802.11/dcn/20/11-20-1601" TargetMode="External"/><Relationship Id="rId5" Type="http://schemas.openxmlformats.org/officeDocument/2006/relationships/hyperlink" Target="https://mentor.ieee.org/802.11/dcn/20/11-20-1262-03-AANI-cc32-aani-report-comments.xlsx" TargetMode="External"/><Relationship Id="rId10" Type="http://schemas.openxmlformats.org/officeDocument/2006/relationships/hyperlink" Target="https://mentor.ieee.org/802.11/dcn/20/11-20-1567-AANI-aani-sc-teleconference-1-oct-2020-meeting-minutes.docx" TargetMode="External"/><Relationship Id="rId4" Type="http://schemas.openxmlformats.org/officeDocument/2006/relationships/hyperlink" Target="https://mentor.ieee.org/802.11/dcn/20/11-20-1262-02-AANI-cc32-aani-report-comments.xlsx" TargetMode="External"/><Relationship Id="rId9" Type="http://schemas.openxmlformats.org/officeDocument/2006/relationships/hyperlink" Target="https://mentor.ieee.org/802.11/dcn/20/11-20-1512-01-AANI-aani-sc-teleconference-15-sep-2020-meeting-minutes.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0/11-20-1262-06-AANI-cc32-aani-report-comments.xlsx" TargetMode="External"/><Relationship Id="rId2" Type="http://schemas.openxmlformats.org/officeDocument/2006/relationships/hyperlink" Target="https://mentor.ieee.org/802.11/dcn/20/11-20-1262-00-AANI-cc32-aani-report-comments.xls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0/11-20-1926-00-AANI-aani-sc-teleconference-minutes-november-2020-plenary.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2021-01-12</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January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090695682"/>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spid="_x0000_s1026" name="Document" r:id="rId4" imgW="8249760" imgH="2855880" progId="Word.Document.8">
                  <p:embed/>
                </p:oleObj>
              </mc:Choice>
              <mc:Fallback>
                <p:oleObj name="Document" r:id="rId4" imgW="8249760" imgH="2855880" progId="Word.Document.8">
                  <p:embed/>
                  <p:pic>
                    <p:nvPicPr>
                      <p:cNvPr id="9" name="Object 3"/>
                      <p:cNvPicPr>
                        <a:picLocks noChangeAspect="1" noChangeArrowheads="1"/>
                      </p:cNvPicPr>
                      <p:nvPr/>
                    </p:nvPicPr>
                    <p:blipFill>
                      <a:blip r:embed="rId5"/>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a:t>
            </a:r>
          </a:p>
        </p:txBody>
      </p:sp>
      <p:sp>
        <p:nvSpPr>
          <p:cNvPr id="3" name="Content Placeholder 2"/>
          <p:cNvSpPr>
            <a:spLocks noGrp="1"/>
          </p:cNvSpPr>
          <p:nvPr>
            <p:ph idx="1"/>
          </p:nvPr>
        </p:nvSpPr>
        <p:spPr>
          <a:xfrm>
            <a:off x="152400" y="1035046"/>
            <a:ext cx="11860742" cy="5400680"/>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6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600" dirty="0">
                <a:solidFill>
                  <a:schemeClr val="tx1"/>
                </a:solidFill>
                <a:cs typeface="+mn-cs"/>
              </a:rPr>
              <a:t> “</a:t>
            </a:r>
            <a:r>
              <a:rPr lang="en-US" sz="16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6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6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6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600" dirty="0">
                <a:solidFill>
                  <a:schemeClr val="tx1"/>
                </a:solidFill>
                <a:cs typeface="+mn-cs"/>
              </a:rPr>
              <a:t> “</a:t>
            </a:r>
            <a:r>
              <a:rPr lang="en-US" sz="1600" dirty="0">
                <a:solidFill>
                  <a:schemeClr val="tx1"/>
                </a:solidFill>
                <a:cs typeface="+mn-cs"/>
              </a:rPr>
              <a:t>Draft technical report on interworking between 3GPP 5G network &amp; WLAN”</a:t>
            </a:r>
            <a:br>
              <a:rPr lang="en-US" sz="1600" dirty="0">
                <a:solidFill>
                  <a:schemeClr val="tx1"/>
                </a:solidFill>
                <a:cs typeface="+mn-cs"/>
              </a:rPr>
            </a:br>
            <a:r>
              <a:rPr lang="en-US" sz="16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600" dirty="0">
                <a:hlinkClick r:id="rId10"/>
              </a:rPr>
              <a:t>11-20/0013r3</a:t>
            </a:r>
            <a:r>
              <a:rPr lang="en-US" sz="1600" dirty="0"/>
              <a:t> </a:t>
            </a:r>
            <a:r>
              <a:rPr lang="en-US" sz="16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600" dirty="0">
                <a:hlinkClick r:id="rId11"/>
              </a:rPr>
              <a:t>11-20/1031r0</a:t>
            </a:r>
            <a:r>
              <a:rPr lang="en-US" sz="1600" dirty="0"/>
              <a:t> </a:t>
            </a:r>
            <a:r>
              <a:rPr lang="en-US" sz="1600" b="0" dirty="0"/>
              <a:t>“11-20-0013-03-AANI-draft-technical-report-on-interworking-between-3gpp-5g-network-wlan-Intel-comments”, Binita Gupta (Intel), Necati Canpolat (Intel), Carlos Cordeiro (Intel) </a:t>
            </a:r>
            <a:br>
              <a:rPr lang="en-US" sz="1400" b="0" dirty="0"/>
            </a:b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017994"/>
            <a:ext cx="11999913" cy="5535842"/>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600" dirty="0">
                <a:solidFill>
                  <a:schemeClr val="tx1"/>
                </a:solidFill>
                <a:cs typeface="+mn-cs"/>
                <a:hlinkClick r:id="rId2">
                  <a:extLst>
                    <a:ext uri="{A12FA001-AC4F-418D-AE19-62706E023703}">
                      <ahyp:hlinkClr xmlns:ahyp="http://schemas.microsoft.com/office/drawing/2018/hyperlinkcolor" val="tx"/>
                    </a:ext>
                  </a:extLst>
                </a:hlinkClick>
              </a:rPr>
              <a:t>11-20/0013r4</a:t>
            </a:r>
            <a:r>
              <a:rPr lang="en-US" sz="1600" dirty="0">
                <a:solidFill>
                  <a:schemeClr val="tx1"/>
                </a:solidFill>
                <a:cs typeface="+mn-cs"/>
              </a:rPr>
              <a:t> “Draft technical report on interworking between 3GPP 5G network &amp; WLAN”, Hyun Seo OH (ETRI), et al. was reviewed.</a:t>
            </a:r>
          </a:p>
          <a:p>
            <a:pPr marL="857250" lvl="1" indent="-457200">
              <a:spcBef>
                <a:spcPts val="200"/>
              </a:spcBef>
              <a:buFont typeface="Arial" panose="020B0604020202020204" pitchFamily="34" charset="0"/>
              <a:buChar char="•"/>
              <a:defRPr/>
            </a:pPr>
            <a:r>
              <a:rPr lang="en-US" sz="1600" dirty="0">
                <a:solidFill>
                  <a:schemeClr val="tx1"/>
                </a:solidFill>
                <a:cs typeface="+mn-cs"/>
              </a:rPr>
              <a:t>A Straw Poll: </a:t>
            </a:r>
            <a:r>
              <a:rPr lang="en-US" sz="1600" b="0" dirty="0">
                <a:solidFill>
                  <a:schemeClr val="tx1"/>
                </a:solidFill>
              </a:rPr>
              <a:t>Should the AANI SC request a 20 day 802.11 WG comment collection on the “Draft technical report on interworking between 3GPP 5G network &amp; WLAN" 11-20/0013R4? </a:t>
            </a:r>
            <a:r>
              <a:rPr lang="en-US" altLang="en-US" sz="1600" b="0" dirty="0">
                <a:solidFill>
                  <a:schemeClr val="tx1"/>
                </a:solidFill>
              </a:rPr>
              <a:t>Yes:15, No:0, Abstain:1, No Answer: 2</a:t>
            </a:r>
          </a:p>
          <a:p>
            <a:pPr>
              <a:spcBef>
                <a:spcPts val="200"/>
              </a:spcBef>
              <a:buFont typeface="Arial" panose="020B0604020202020204" pitchFamily="34" charset="0"/>
              <a:buChar char="•"/>
              <a:defRPr/>
            </a:pPr>
            <a:r>
              <a:rPr lang="en-US" altLang="en-US" sz="1600" b="0" dirty="0">
                <a:solidFill>
                  <a:schemeClr val="tx1"/>
                </a:solidFill>
              </a:rPr>
              <a:t>30 July 2020 – a 20 day 802.11 WG Comment Collection (CC32) on </a:t>
            </a:r>
            <a:r>
              <a:rPr lang="en-US" sz="1600" b="0" dirty="0">
                <a:solidFill>
                  <a:schemeClr val="tx1"/>
                </a:solidFill>
                <a:hlinkClick r:id="rId3">
                  <a:extLst>
                    <a:ext uri="{A12FA001-AC4F-418D-AE19-62706E023703}">
                      <ahyp:hlinkClr xmlns:ahyp="http://schemas.microsoft.com/office/drawing/2018/hyperlinkcolor" val="tx"/>
                    </a:ext>
                  </a:extLst>
                </a:hlinkClick>
              </a:rPr>
              <a:t>11-20/0013r5</a:t>
            </a:r>
            <a:r>
              <a:rPr lang="en-US" altLang="en-US" sz="16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6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600" b="0" dirty="0">
                <a:solidFill>
                  <a:schemeClr val="tx1"/>
                </a:solidFill>
              </a:rPr>
              <a:t>25 August 2020 – Comment Resolution kicked off -  104 of 111 Comments Assigned – </a:t>
            </a:r>
            <a:r>
              <a:rPr lang="en-US" altLang="en-US" sz="1600" b="0" dirty="0">
                <a:solidFill>
                  <a:schemeClr val="tx1"/>
                </a:solidFill>
                <a:hlinkClick r:id="rId4">
                  <a:extLst>
                    <a:ext uri="{A12FA001-AC4F-418D-AE19-62706E023703}">
                      <ahyp:hlinkClr xmlns:ahyp="http://schemas.microsoft.com/office/drawing/2018/hyperlinkcolor" val="tx"/>
                    </a:ext>
                  </a:extLst>
                </a:hlinkClick>
              </a:rPr>
              <a:t>11-20/1262r2</a:t>
            </a:r>
            <a:endParaRPr lang="en-US" altLang="en-US" sz="1600" b="0" dirty="0">
              <a:solidFill>
                <a:schemeClr val="tx1"/>
              </a:solidFill>
            </a:endParaRPr>
          </a:p>
          <a:p>
            <a:pPr>
              <a:spcBef>
                <a:spcPts val="200"/>
              </a:spcBef>
              <a:buFont typeface="Arial" panose="020B0604020202020204" pitchFamily="34" charset="0"/>
              <a:buChar char="•"/>
              <a:defRPr/>
            </a:pPr>
            <a:r>
              <a:rPr lang="en-US" sz="1600" b="0" dirty="0">
                <a:solidFill>
                  <a:schemeClr val="tx1"/>
                </a:solidFill>
              </a:rPr>
              <a:t>1 September 2020 – Comment Resolution: </a:t>
            </a:r>
          </a:p>
          <a:p>
            <a:pPr lvl="1">
              <a:spcBef>
                <a:spcPts val="200"/>
              </a:spcBef>
              <a:buFont typeface="Arial" panose="020B0604020202020204" pitchFamily="34" charset="0"/>
              <a:buChar char="•"/>
              <a:defRPr/>
            </a:pPr>
            <a:r>
              <a:rPr lang="en-US" sz="1600" dirty="0">
                <a:solidFill>
                  <a:schemeClr val="tx1"/>
                </a:solidFill>
                <a:cs typeface="+mn-cs"/>
              </a:rPr>
              <a:t>Reviewed proposed comment resolutions in </a:t>
            </a:r>
            <a:r>
              <a:rPr lang="en-US" altLang="en-US" sz="1600" dirty="0">
                <a:solidFill>
                  <a:schemeClr val="tx1"/>
                </a:solidFill>
                <a:cs typeface="+mn-cs"/>
                <a:hlinkClick r:id="rId5">
                  <a:extLst>
                    <a:ext uri="{A12FA001-AC4F-418D-AE19-62706E023703}">
                      <ahyp:hlinkClr xmlns:ahyp="http://schemas.microsoft.com/office/drawing/2018/hyperlinkcolor" val="tx"/>
                    </a:ext>
                  </a:extLst>
                </a:hlinkClick>
              </a:rPr>
              <a:t>11-20/1262r3</a:t>
            </a:r>
            <a:r>
              <a:rPr lang="en-US" altLang="en-US" sz="1600" dirty="0">
                <a:solidFill>
                  <a:schemeClr val="tx1"/>
                </a:solidFill>
                <a:cs typeface="+mn-cs"/>
              </a:rPr>
              <a:t> on technical report: </a:t>
            </a:r>
            <a:r>
              <a:rPr lang="en-US" altLang="en-US" sz="1600" dirty="0">
                <a:solidFill>
                  <a:schemeClr val="tx1"/>
                </a:solidFill>
                <a:cs typeface="+mn-cs"/>
                <a:hlinkClick r:id="rId6">
                  <a:extLst>
                    <a:ext uri="{A12FA001-AC4F-418D-AE19-62706E023703}">
                      <ahyp:hlinkClr xmlns:ahyp="http://schemas.microsoft.com/office/drawing/2018/hyperlinkcolor" val="tx"/>
                    </a:ext>
                  </a:extLst>
                </a:hlinkClick>
              </a:rPr>
              <a:t>11-20/0013r5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Reviewed </a:t>
            </a:r>
            <a:r>
              <a:rPr lang="en-US" sz="1600" dirty="0">
                <a:solidFill>
                  <a:schemeClr val="tx1"/>
                </a:solidFill>
                <a:cs typeface="+mn-cs"/>
                <a:hlinkClick r:id="rId7">
                  <a:extLst>
                    <a:ext uri="{A12FA001-AC4F-418D-AE19-62706E023703}">
                      <ahyp:hlinkClr xmlns:ahyp="http://schemas.microsoft.com/office/drawing/2018/hyperlinkcolor" val="tx"/>
                    </a:ext>
                  </a:extLst>
                </a:hlinkClick>
              </a:rPr>
              <a:t>11-20/1356r0</a:t>
            </a:r>
            <a:r>
              <a:rPr lang="en-US" sz="1600" dirty="0">
                <a:solidFill>
                  <a:schemeClr val="tx1"/>
                </a:solidFill>
                <a:cs typeface="+mn-cs"/>
              </a:rPr>
              <a:t> Proposed comment resolution for CID 10,11, 12, 105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Alternate technical report was briefly reviewed: </a:t>
            </a:r>
            <a:r>
              <a:rPr lang="en-US" altLang="en-US" sz="1600" dirty="0">
                <a:solidFill>
                  <a:schemeClr val="tx1"/>
                </a:solidFill>
                <a:cs typeface="+mn-cs"/>
                <a:hlinkClick r:id="rId8">
                  <a:extLst>
                    <a:ext uri="{A12FA001-AC4F-418D-AE19-62706E023703}">
                      <ahyp:hlinkClr xmlns:ahyp="http://schemas.microsoft.com/office/drawing/2018/hyperlinkcolor" val="tx"/>
                    </a:ext>
                  </a:extLst>
                </a:hlinkClick>
              </a:rPr>
              <a:t>11-20/1376r0</a:t>
            </a:r>
            <a:endParaRPr lang="en-US" altLang="en-US" sz="1600" dirty="0">
              <a:solidFill>
                <a:schemeClr val="tx1"/>
              </a:solidFill>
              <a:cs typeface="+mn-cs"/>
            </a:endParaRPr>
          </a:p>
          <a:p>
            <a:pPr>
              <a:spcBef>
                <a:spcPts val="200"/>
              </a:spcBef>
              <a:buFont typeface="Arial" panose="020B0604020202020204" pitchFamily="34" charset="0"/>
              <a:buChar char="•"/>
              <a:defRPr/>
            </a:pPr>
            <a:r>
              <a:rPr lang="en-US" altLang="en-US" sz="1600" b="0" dirty="0">
                <a:solidFill>
                  <a:schemeClr val="tx1"/>
                </a:solidFill>
              </a:rPr>
              <a:t>15 September 2020 – Comment Resolution (see minutes: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11-20/1512r1</a:t>
            </a:r>
            <a:r>
              <a:rPr lang="en-US" altLang="en-US" sz="1600" b="0" dirty="0">
                <a:solidFill>
                  <a:schemeClr val="tx1"/>
                </a:solidFill>
              </a:rPr>
              <a:t>) – one Motion passed (Motion 1)</a:t>
            </a:r>
          </a:p>
          <a:p>
            <a:pPr>
              <a:spcBef>
                <a:spcPts val="200"/>
              </a:spcBef>
              <a:buFont typeface="Arial" panose="020B0604020202020204" pitchFamily="34" charset="0"/>
              <a:buChar char="•"/>
              <a:defRPr/>
            </a:pPr>
            <a:r>
              <a:rPr lang="en-US" altLang="en-US" sz="1600" b="0" dirty="0">
                <a:solidFill>
                  <a:schemeClr val="tx1"/>
                </a:solidFill>
              </a:rPr>
              <a:t>1 October 2020 – (see minutes: </a:t>
            </a:r>
            <a:r>
              <a:rPr lang="en-US" altLang="en-US" sz="1600" b="0" dirty="0">
                <a:solidFill>
                  <a:schemeClr val="tx1"/>
                </a:solidFill>
                <a:hlinkClick r:id="rId10">
                  <a:extLst>
                    <a:ext uri="{A12FA001-AC4F-418D-AE19-62706E023703}">
                      <ahyp:hlinkClr xmlns:ahyp="http://schemas.microsoft.com/office/drawing/2018/hyperlinkcolor" val="tx"/>
                    </a:ext>
                  </a:extLst>
                </a:hlinkClick>
              </a:rPr>
              <a:t>11-20/1567</a:t>
            </a:r>
            <a:r>
              <a:rPr lang="en-US" altLang="en-US" sz="1600" b="0" dirty="0">
                <a:solidFill>
                  <a:schemeClr val="tx1"/>
                </a:solidFill>
              </a:rPr>
              <a:t>) – one Straw Poll agreed</a:t>
            </a:r>
          </a:p>
          <a:p>
            <a:pPr>
              <a:spcBef>
                <a:spcPts val="200"/>
              </a:spcBef>
              <a:buFont typeface="Arial" panose="020B0604020202020204" pitchFamily="34" charset="0"/>
              <a:buChar char="•"/>
              <a:defRPr/>
            </a:pPr>
            <a:r>
              <a:rPr lang="en-US" altLang="en-US" sz="1600" b="0" dirty="0">
                <a:solidFill>
                  <a:schemeClr val="tx1"/>
                </a:solidFill>
              </a:rPr>
              <a:t>8 October 2020 – (see minutes: 11-20/1600) – two Straw Polls agreed</a:t>
            </a:r>
          </a:p>
          <a:p>
            <a:pPr>
              <a:spcBef>
                <a:spcPts val="200"/>
              </a:spcBef>
              <a:buFont typeface="Arial" panose="020B0604020202020204" pitchFamily="34" charset="0"/>
              <a:buChar char="•"/>
              <a:defRPr/>
            </a:pPr>
            <a:r>
              <a:rPr lang="en-US" altLang="en-US" sz="1600" b="0" dirty="0">
                <a:solidFill>
                  <a:schemeClr val="tx1"/>
                </a:solidFill>
              </a:rPr>
              <a:t>13 October 2020 – (see minutes; 11-20/1668) – no Straw Polls  - 802 Tutorial (</a:t>
            </a:r>
            <a:r>
              <a:rPr lang="en-US" sz="1800" u="sng" dirty="0">
                <a:solidFill>
                  <a:srgbClr val="0000FF"/>
                </a:solidFill>
                <a:effectLst/>
                <a:latin typeface="DejaVu Serif"/>
                <a:ea typeface="DengXian" panose="02010600030101010101" pitchFamily="2" charset="-122"/>
                <a:hlinkClick r:id="rId11"/>
              </a:rPr>
              <a:t>11-20/1601</a:t>
            </a:r>
            <a:r>
              <a:rPr lang="en-US" altLang="en-US" sz="1600" b="0" dirty="0">
                <a:solidFill>
                  <a:schemeClr val="tx1"/>
                </a:solidFill>
              </a:rPr>
              <a:t>)</a:t>
            </a:r>
          </a:p>
          <a:p>
            <a:pPr>
              <a:spcBef>
                <a:spcPts val="200"/>
              </a:spcBef>
              <a:buFont typeface="Arial" panose="020B0604020202020204" pitchFamily="34" charset="0"/>
              <a:buChar char="•"/>
              <a:defRPr/>
            </a:pPr>
            <a:r>
              <a:rPr lang="en-US" altLang="en-US" sz="1600" b="0" dirty="0">
                <a:solidFill>
                  <a:schemeClr val="tx1"/>
                </a:solidFill>
              </a:rPr>
              <a:t>20 October 2020 – (see minutes; 11-20/1689) – no Straw Polls </a:t>
            </a:r>
          </a:p>
          <a:p>
            <a:pPr>
              <a:spcBef>
                <a:spcPts val="200"/>
              </a:spcBef>
              <a:buFont typeface="Arial" panose="020B0604020202020204" pitchFamily="34" charset="0"/>
              <a:buChar char="•"/>
              <a:defRPr/>
            </a:pPr>
            <a:r>
              <a:rPr lang="en-US" altLang="en-US" sz="1600" b="0" dirty="0">
                <a:solidFill>
                  <a:schemeClr val="tx1"/>
                </a:solidFill>
              </a:rPr>
              <a:t>27 October 2020 – (see minutes; 11-20/1748) – no Straw Polls</a:t>
            </a:r>
          </a:p>
          <a:p>
            <a:pPr>
              <a:spcBef>
                <a:spcPts val="200"/>
              </a:spcBef>
              <a:buFont typeface="Arial" panose="020B0604020202020204" pitchFamily="34" charset="0"/>
              <a:buChar char="•"/>
              <a:defRPr/>
            </a:pPr>
            <a:r>
              <a:rPr lang="en-US" altLang="en-US" sz="1600" b="0" dirty="0">
                <a:solidFill>
                  <a:schemeClr val="tx1"/>
                </a:solidFill>
              </a:rPr>
              <a:t>3/4 November 2020 – (see minutes; </a:t>
            </a:r>
            <a:r>
              <a:rPr lang="en-US" altLang="en-US" sz="1600" b="0" dirty="0">
                <a:solidFill>
                  <a:schemeClr val="tx1"/>
                </a:solidFill>
                <a:hlinkClick r:id="rId12"/>
              </a:rPr>
              <a:t>11-20/1926</a:t>
            </a:r>
            <a:r>
              <a:rPr lang="en-US" altLang="en-US" sz="1600" b="0" dirty="0">
                <a:solidFill>
                  <a:schemeClr val="tx1"/>
                </a:solidFill>
              </a:rPr>
              <a:t>) – several motions passed resolving most of the open comments (Motions 2-6)</a:t>
            </a:r>
          </a:p>
          <a:p>
            <a:pPr>
              <a:spcBef>
                <a:spcPts val="200"/>
              </a:spcBef>
              <a:buFont typeface="Arial" panose="020B0604020202020204" pitchFamily="34" charset="0"/>
              <a:buChar char="•"/>
              <a:defRPr/>
            </a:pPr>
            <a:endParaRPr lang="en-US" altLang="en-US" sz="1600" b="0" dirty="0">
              <a:solidFill>
                <a:schemeClr val="tx1"/>
              </a:solidFill>
            </a:endParaRPr>
          </a:p>
          <a:p>
            <a:pPr lvl="1">
              <a:spcBef>
                <a:spcPts val="200"/>
              </a:spcBef>
              <a:buFont typeface="Arial" panose="020B0604020202020204" pitchFamily="34" charset="0"/>
              <a:buChar char="•"/>
              <a:defRPr/>
            </a:pPr>
            <a:endParaRPr lang="en-US" altLang="en-US" sz="1600" dirty="0">
              <a:solidFill>
                <a:schemeClr val="tx1"/>
              </a:solidFill>
              <a:cs typeface="+mn-cs"/>
            </a:endParaRPr>
          </a:p>
          <a:p>
            <a:pPr marL="400050" lvl="1" indent="0">
              <a:spcBef>
                <a:spcPts val="200"/>
              </a:spcBef>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sz="2200" b="1" dirty="0">
              <a:solidFill>
                <a:schemeClr val="tx1"/>
              </a:solidFill>
              <a:cs typeface="+mn-cs"/>
            </a:endParaRPr>
          </a:p>
          <a:p>
            <a:pPr marL="571500" indent="-457200">
              <a:buFont typeface="Arial" panose="020B0604020202020204" pitchFamily="34" charset="0"/>
              <a:buChar char="•"/>
            </a:pPr>
            <a:endParaRPr lang="en-US" alt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1014535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pPr>
              <a:spcBef>
                <a:spcPts val="200"/>
              </a:spcBef>
              <a:defRPr/>
            </a:pPr>
            <a:r>
              <a:rPr lang="en-US" altLang="en-US" dirty="0"/>
              <a:t>Comment Resolution Status</a:t>
            </a:r>
          </a:p>
        </p:txBody>
      </p:sp>
      <p:sp>
        <p:nvSpPr>
          <p:cNvPr id="3" name="Content Placeholder 2"/>
          <p:cNvSpPr>
            <a:spLocks noGrp="1"/>
          </p:cNvSpPr>
          <p:nvPr>
            <p:ph idx="1"/>
          </p:nvPr>
        </p:nvSpPr>
        <p:spPr>
          <a:xfrm>
            <a:off x="228600" y="1447800"/>
            <a:ext cx="11658600" cy="5027614"/>
          </a:xfrm>
        </p:spPr>
        <p:txBody>
          <a:bodyPr/>
          <a:lstStyle/>
          <a:p>
            <a:pPr marL="457200" indent="-457200">
              <a:spcBef>
                <a:spcPts val="200"/>
              </a:spcBef>
              <a:buFont typeface="Arial" panose="020B0604020202020204" pitchFamily="34" charset="0"/>
              <a:buChar char="•"/>
              <a:defRPr/>
            </a:pPr>
            <a:r>
              <a:rPr lang="en-US" sz="3200" b="0" dirty="0">
                <a:hlinkClick r:id="rId2"/>
              </a:rPr>
              <a:t>1</a:t>
            </a:r>
            <a:r>
              <a:rPr lang="en-US" sz="3200" b="0" dirty="0">
                <a:hlinkClick r:id="rId3"/>
              </a:rPr>
              <a:t>1-20/1262r6</a:t>
            </a:r>
            <a:r>
              <a:rPr lang="en-US" sz="3200" b="0" dirty="0"/>
              <a:t> “CC32 AANI Report Comments”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2021</a:t>
            </a:r>
            <a:endParaRPr lang="en-GB" dirty="0"/>
          </a:p>
        </p:txBody>
      </p:sp>
      <p:sp>
        <p:nvSpPr>
          <p:cNvPr id="10" name="TextBox 9">
            <a:extLst>
              <a:ext uri="{FF2B5EF4-FFF2-40B4-BE49-F238E27FC236}">
                <a16:creationId xmlns:a16="http://schemas.microsoft.com/office/drawing/2014/main" id="{EF4DA3D6-93AE-47C0-8DDA-A81C0F27EE56}"/>
              </a:ext>
            </a:extLst>
          </p:cNvPr>
          <p:cNvSpPr txBox="1"/>
          <p:nvPr/>
        </p:nvSpPr>
        <p:spPr>
          <a:xfrm>
            <a:off x="3047215" y="3015858"/>
            <a:ext cx="6094428" cy="830997"/>
          </a:xfrm>
          <a:prstGeom prst="rect">
            <a:avLst/>
          </a:prstGeom>
          <a:noFill/>
        </p:spPr>
        <p:txBody>
          <a:bodyPr wrap="square">
            <a:spAutoFit/>
          </a:bodyPr>
          <a:lstStyle/>
          <a:p>
            <a:r>
              <a:rPr lang="en-US" altLang="en-US" dirty="0"/>
              <a:t>Motions related to the Technical report are not in order</a:t>
            </a:r>
            <a:endParaRPr lang="en-US" dirty="0"/>
          </a:p>
        </p:txBody>
      </p:sp>
      <p:graphicFrame>
        <p:nvGraphicFramePr>
          <p:cNvPr id="7" name="Table 6">
            <a:extLst>
              <a:ext uri="{FF2B5EF4-FFF2-40B4-BE49-F238E27FC236}">
                <a16:creationId xmlns:a16="http://schemas.microsoft.com/office/drawing/2014/main" id="{9E348773-4128-46F9-8301-970C1901D437}"/>
              </a:ext>
            </a:extLst>
          </p:cNvPr>
          <p:cNvGraphicFramePr>
            <a:graphicFrameLocks noGrp="1"/>
          </p:cNvGraphicFramePr>
          <p:nvPr>
            <p:extLst>
              <p:ext uri="{D42A27DB-BD31-4B8C-83A1-F6EECF244321}">
                <p14:modId xmlns:p14="http://schemas.microsoft.com/office/powerpoint/2010/main" val="1295270437"/>
              </p:ext>
            </p:extLst>
          </p:nvPr>
        </p:nvGraphicFramePr>
        <p:xfrm>
          <a:off x="419099" y="2209798"/>
          <a:ext cx="11353801" cy="4114802"/>
        </p:xfrm>
        <a:graphic>
          <a:graphicData uri="http://schemas.openxmlformats.org/drawingml/2006/table">
            <a:tbl>
              <a:tblPr/>
              <a:tblGrid>
                <a:gridCol w="2210475">
                  <a:extLst>
                    <a:ext uri="{9D8B030D-6E8A-4147-A177-3AD203B41FA5}">
                      <a16:colId xmlns:a16="http://schemas.microsoft.com/office/drawing/2014/main" val="1565610307"/>
                    </a:ext>
                  </a:extLst>
                </a:gridCol>
                <a:gridCol w="944476">
                  <a:extLst>
                    <a:ext uri="{9D8B030D-6E8A-4147-A177-3AD203B41FA5}">
                      <a16:colId xmlns:a16="http://schemas.microsoft.com/office/drawing/2014/main" val="2398812112"/>
                    </a:ext>
                  </a:extLst>
                </a:gridCol>
                <a:gridCol w="1044951">
                  <a:extLst>
                    <a:ext uri="{9D8B030D-6E8A-4147-A177-3AD203B41FA5}">
                      <a16:colId xmlns:a16="http://schemas.microsoft.com/office/drawing/2014/main" val="781138221"/>
                    </a:ext>
                  </a:extLst>
                </a:gridCol>
                <a:gridCol w="643047">
                  <a:extLst>
                    <a:ext uri="{9D8B030D-6E8A-4147-A177-3AD203B41FA5}">
                      <a16:colId xmlns:a16="http://schemas.microsoft.com/office/drawing/2014/main" val="2061840492"/>
                    </a:ext>
                  </a:extLst>
                </a:gridCol>
                <a:gridCol w="542571">
                  <a:extLst>
                    <a:ext uri="{9D8B030D-6E8A-4147-A177-3AD203B41FA5}">
                      <a16:colId xmlns:a16="http://schemas.microsoft.com/office/drawing/2014/main" val="3333187427"/>
                    </a:ext>
                  </a:extLst>
                </a:gridCol>
                <a:gridCol w="522476">
                  <a:extLst>
                    <a:ext uri="{9D8B030D-6E8A-4147-A177-3AD203B41FA5}">
                      <a16:colId xmlns:a16="http://schemas.microsoft.com/office/drawing/2014/main" val="3308044880"/>
                    </a:ext>
                  </a:extLst>
                </a:gridCol>
                <a:gridCol w="422000">
                  <a:extLst>
                    <a:ext uri="{9D8B030D-6E8A-4147-A177-3AD203B41FA5}">
                      <a16:colId xmlns:a16="http://schemas.microsoft.com/office/drawing/2014/main" val="4150460596"/>
                    </a:ext>
                  </a:extLst>
                </a:gridCol>
                <a:gridCol w="422000">
                  <a:extLst>
                    <a:ext uri="{9D8B030D-6E8A-4147-A177-3AD203B41FA5}">
                      <a16:colId xmlns:a16="http://schemas.microsoft.com/office/drawing/2014/main" val="674134038"/>
                    </a:ext>
                  </a:extLst>
                </a:gridCol>
                <a:gridCol w="723428">
                  <a:extLst>
                    <a:ext uri="{9D8B030D-6E8A-4147-A177-3AD203B41FA5}">
                      <a16:colId xmlns:a16="http://schemas.microsoft.com/office/drawing/2014/main" val="3732536398"/>
                    </a:ext>
                  </a:extLst>
                </a:gridCol>
                <a:gridCol w="723428">
                  <a:extLst>
                    <a:ext uri="{9D8B030D-6E8A-4147-A177-3AD203B41FA5}">
                      <a16:colId xmlns:a16="http://schemas.microsoft.com/office/drawing/2014/main" val="1504758928"/>
                    </a:ext>
                  </a:extLst>
                </a:gridCol>
                <a:gridCol w="723428">
                  <a:extLst>
                    <a:ext uri="{9D8B030D-6E8A-4147-A177-3AD203B41FA5}">
                      <a16:colId xmlns:a16="http://schemas.microsoft.com/office/drawing/2014/main" val="2555215196"/>
                    </a:ext>
                  </a:extLst>
                </a:gridCol>
                <a:gridCol w="1306189">
                  <a:extLst>
                    <a:ext uri="{9D8B030D-6E8A-4147-A177-3AD203B41FA5}">
                      <a16:colId xmlns:a16="http://schemas.microsoft.com/office/drawing/2014/main" val="69172038"/>
                    </a:ext>
                  </a:extLst>
                </a:gridCol>
                <a:gridCol w="1125332">
                  <a:extLst>
                    <a:ext uri="{9D8B030D-6E8A-4147-A177-3AD203B41FA5}">
                      <a16:colId xmlns:a16="http://schemas.microsoft.com/office/drawing/2014/main" val="667229072"/>
                    </a:ext>
                  </a:extLst>
                </a:gridCol>
              </a:tblGrid>
              <a:tr h="836342">
                <a:tc>
                  <a:txBody>
                    <a:bodyPr/>
                    <a:lstStyle/>
                    <a:p>
                      <a:pPr algn="l" fontAlgn="ctr"/>
                      <a:r>
                        <a:rPr lang="en-US" sz="1800" b="1" i="0" u="none" strike="noStrike" dirty="0">
                          <a:solidFill>
                            <a:srgbClr val="FFFFFF"/>
                          </a:solidFill>
                          <a:effectLst/>
                          <a:latin typeface="Calibri" panose="020F0502020204030204" pitchFamily="34" charset="0"/>
                        </a:rPr>
                        <a:t>Type of comment</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1800" b="1" i="0" u="none" strike="noStrike" dirty="0">
                          <a:solidFill>
                            <a:srgbClr val="FFFFFF"/>
                          </a:solidFill>
                          <a:effectLst/>
                          <a:latin typeface="Calibri" panose="020F0502020204030204" pitchFamily="34" charset="0"/>
                        </a:rPr>
                        <a:t>Assigned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1800" b="1" i="0" u="none" strike="noStrike" dirty="0">
                          <a:solidFill>
                            <a:srgbClr val="FFFFFF"/>
                          </a:solidFill>
                          <a:effectLst/>
                          <a:latin typeface="Calibri" panose="020F0502020204030204" pitchFamily="34" charset="0"/>
                        </a:rPr>
                        <a:t>Proposed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1200" b="1" i="0" u="none" strike="noStrike" dirty="0">
                          <a:solidFill>
                            <a:srgbClr val="FFFFFF"/>
                          </a:solidFill>
                          <a:effectLst/>
                          <a:latin typeface="Calibri" panose="020F0502020204030204" pitchFamily="34" charset="0"/>
                        </a:rPr>
                        <a:t>Accept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1200" b="1" i="0" u="none" strike="noStrike" dirty="0">
                          <a:solidFill>
                            <a:srgbClr val="FFFFFF"/>
                          </a:solidFill>
                          <a:effectLst/>
                          <a:latin typeface="Calibri" panose="020F0502020204030204" pitchFamily="34" charset="0"/>
                        </a:rPr>
                        <a:t>Revise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1200" b="1" i="0" u="none" strike="noStrike" dirty="0">
                          <a:solidFill>
                            <a:srgbClr val="FFFFFF"/>
                          </a:solidFill>
                          <a:effectLst/>
                          <a:latin typeface="Calibri" panose="020F0502020204030204" pitchFamily="34" charset="0"/>
                        </a:rPr>
                        <a:t>Reject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1200" b="1" i="0" u="none" strike="noStrike" dirty="0">
                          <a:solidFill>
                            <a:srgbClr val="FFFFFF"/>
                          </a:solidFill>
                          <a:effectLst/>
                          <a:latin typeface="Calibri" panose="020F0502020204030204" pitchFamily="34" charset="0"/>
                        </a:rPr>
                        <a:t>SP</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1200" b="1" i="0" u="none" strike="noStrike" dirty="0">
                          <a:solidFill>
                            <a:srgbClr val="FFFFFF"/>
                          </a:solidFill>
                          <a:effectLst/>
                          <a:latin typeface="Calibri" panose="020F0502020204030204" pitchFamily="34" charset="0"/>
                        </a:rPr>
                        <a:t>RFM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1200" b="1" i="0" u="none" strike="noStrike" dirty="0">
                          <a:solidFill>
                            <a:srgbClr val="FFFFFF"/>
                          </a:solidFill>
                          <a:effectLst/>
                          <a:latin typeface="Calibri" panose="020F0502020204030204" pitchFamily="34" charset="0"/>
                        </a:rPr>
                        <a:t>Motioned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1200" b="1" i="0" u="none" strike="noStrike" dirty="0">
                          <a:solidFill>
                            <a:srgbClr val="FFFFFF"/>
                          </a:solidFill>
                          <a:effectLst/>
                          <a:latin typeface="Calibri" panose="020F0502020204030204" pitchFamily="34" charset="0"/>
                        </a:rPr>
                        <a:t>M+RFM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1200" b="1" i="0" u="none" strike="noStrike" dirty="0">
                          <a:solidFill>
                            <a:srgbClr val="FFFFFF"/>
                          </a:solidFill>
                          <a:effectLst/>
                          <a:latin typeface="Calibri" panose="020F0502020204030204" pitchFamily="34" charset="0"/>
                        </a:rPr>
                        <a:t>Open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1800" b="1" i="0" u="none" strike="noStrike" dirty="0">
                          <a:solidFill>
                            <a:srgbClr val="FFFFFF"/>
                          </a:solidFill>
                          <a:effectLst/>
                          <a:latin typeface="Calibri" panose="020F0502020204030204" pitchFamily="34" charset="0"/>
                        </a:rPr>
                        <a:t>In Document</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1800" b="1" i="0" u="none" strike="noStrike" dirty="0">
                          <a:solidFill>
                            <a:srgbClr val="FFFFFF"/>
                          </a:solidFill>
                          <a:effectLst/>
                          <a:latin typeface="Calibri" panose="020F0502020204030204" pitchFamily="34" charset="0"/>
                        </a:rPr>
                        <a:t>Total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091923194"/>
                  </a:ext>
                </a:extLst>
              </a:tr>
              <a:tr h="802888">
                <a:tc>
                  <a:txBody>
                    <a:bodyPr/>
                    <a:lstStyle/>
                    <a:p>
                      <a:pPr algn="l" fontAlgn="ctr"/>
                      <a:r>
                        <a:rPr lang="en-US" sz="1800" b="0" i="0" u="none" strike="noStrike" dirty="0">
                          <a:solidFill>
                            <a:srgbClr val="000000"/>
                          </a:solidFill>
                          <a:effectLst/>
                          <a:latin typeface="Calibri" panose="020F0502020204030204" pitchFamily="34" charset="0"/>
                        </a:rPr>
                        <a:t>Technical</a:t>
                      </a:r>
                    </a:p>
                  </a:txBody>
                  <a:tcPr marL="7620" marR="7620" marT="7620"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800" b="0" i="0" u="none" strike="noStrike" dirty="0">
                          <a:solidFill>
                            <a:srgbClr val="000000"/>
                          </a:solidFill>
                          <a:effectLst/>
                          <a:latin typeface="Calibri" panose="020F0502020204030204" pitchFamily="34" charset="0"/>
                        </a:rPr>
                        <a:t>58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58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49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56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57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58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60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4965487"/>
                  </a:ext>
                </a:extLst>
              </a:tr>
              <a:tr h="802888">
                <a:tc>
                  <a:txBody>
                    <a:bodyPr/>
                    <a:lstStyle/>
                    <a:p>
                      <a:pPr algn="l" fontAlgn="ctr"/>
                      <a:r>
                        <a:rPr lang="en-US" sz="1800" b="0" i="0" u="none" strike="noStrike" dirty="0">
                          <a:solidFill>
                            <a:srgbClr val="000000"/>
                          </a:solidFill>
                          <a:effectLst/>
                          <a:latin typeface="Calibri" panose="020F0502020204030204" pitchFamily="34" charset="0"/>
                        </a:rPr>
                        <a:t>Editorial</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41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4929562"/>
                  </a:ext>
                </a:extLst>
              </a:tr>
              <a:tr h="836342">
                <a:tc>
                  <a:txBody>
                    <a:bodyPr/>
                    <a:lstStyle/>
                    <a:p>
                      <a:pPr algn="l" fontAlgn="ctr"/>
                      <a:r>
                        <a:rPr lang="en-US" sz="1800" b="0" i="0" u="none" strike="noStrike" dirty="0">
                          <a:solidFill>
                            <a:srgbClr val="000000"/>
                          </a:solidFill>
                          <a:effectLst/>
                          <a:latin typeface="Calibri" panose="020F0502020204030204" pitchFamily="34" charset="0"/>
                        </a:rPr>
                        <a:t>General</a:t>
                      </a:r>
                    </a:p>
                  </a:txBody>
                  <a:tcPr marL="7620" marR="7620" marT="7620" marB="0" anchor="ctr">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2272968"/>
                  </a:ext>
                </a:extLst>
              </a:tr>
              <a:tr h="836342">
                <a:tc>
                  <a:txBody>
                    <a:bodyPr/>
                    <a:lstStyle/>
                    <a:p>
                      <a:pPr algn="l" fontAlgn="ctr"/>
                      <a:r>
                        <a:rPr lang="en-US" sz="1800" b="1" i="0" u="none" strike="noStrike" dirty="0">
                          <a:solidFill>
                            <a:srgbClr val="000000"/>
                          </a:solidFill>
                          <a:effectLst/>
                          <a:latin typeface="Calibri" panose="020F0502020204030204" pitchFamily="34" charset="0"/>
                        </a:rPr>
                        <a:t>Grand Total</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effectLst/>
                          <a:latin typeface="Calibri" panose="020F0502020204030204" pitchFamily="34" charset="0"/>
                        </a:rPr>
                        <a:t>104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effectLst/>
                          <a:latin typeface="Calibri" panose="020F0502020204030204" pitchFamily="34" charset="0"/>
                        </a:rPr>
                        <a:t>106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61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105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106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effectLst/>
                          <a:latin typeface="Calibri" panose="020F0502020204030204" pitchFamily="34" charset="0"/>
                        </a:rPr>
                        <a:t>111</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9144566"/>
                  </a:ext>
                </a:extLst>
              </a:tr>
            </a:tbl>
          </a:graphicData>
        </a:graphic>
      </p:graphicFrame>
    </p:spTree>
    <p:extLst>
      <p:ext uri="{BB962C8B-B14F-4D97-AF65-F5344CB8AC3E}">
        <p14:creationId xmlns:p14="http://schemas.microsoft.com/office/powerpoint/2010/main" val="2972509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EDB79-1735-4E2C-AFD2-31204DF69E35}"/>
              </a:ext>
            </a:extLst>
          </p:cNvPr>
          <p:cNvSpPr>
            <a:spLocks noGrp="1"/>
          </p:cNvSpPr>
          <p:nvPr>
            <p:ph type="title"/>
          </p:nvPr>
        </p:nvSpPr>
        <p:spPr/>
        <p:txBody>
          <a:bodyPr/>
          <a:lstStyle/>
          <a:p>
            <a:r>
              <a:rPr lang="en-US" dirty="0"/>
              <a:t>Contributions</a:t>
            </a:r>
          </a:p>
        </p:txBody>
      </p:sp>
      <p:sp>
        <p:nvSpPr>
          <p:cNvPr id="3" name="Content Placeholder 2">
            <a:extLst>
              <a:ext uri="{FF2B5EF4-FFF2-40B4-BE49-F238E27FC236}">
                <a16:creationId xmlns:a16="http://schemas.microsoft.com/office/drawing/2014/main" id="{9D800194-6C28-4B68-8C28-CC3A8B96A2C7}"/>
              </a:ext>
            </a:extLst>
          </p:cNvPr>
          <p:cNvSpPr>
            <a:spLocks noGrp="1"/>
          </p:cNvSpPr>
          <p:nvPr>
            <p:ph idx="1"/>
          </p:nvPr>
        </p:nvSpPr>
        <p:spPr/>
        <p:txBody>
          <a:bodyPr/>
          <a:lstStyle/>
          <a:p>
            <a:pPr marL="457200" indent="-457200">
              <a:buFont typeface="+mj-lt"/>
              <a:buAutoNum type="arabicPeriod"/>
            </a:pPr>
            <a:r>
              <a:rPr lang="en-US" dirty="0"/>
              <a:t>?</a:t>
            </a:r>
            <a:endParaRPr lang="en-US" b="0" i="0" dirty="0">
              <a:solidFill>
                <a:srgbClr val="000000"/>
              </a:solidFill>
              <a:effectLst/>
              <a:latin typeface="Verdana" panose="020B0604030504040204" pitchFamily="34" charset="0"/>
            </a:endParaRPr>
          </a:p>
          <a:p>
            <a:endParaRPr lang="en-US" b="0" i="0" dirty="0">
              <a:solidFill>
                <a:srgbClr val="000000"/>
              </a:solidFill>
              <a:effectLst/>
              <a:latin typeface="Verdana" panose="020B0604030504040204" pitchFamily="34" charset="0"/>
            </a:endParaRPr>
          </a:p>
          <a:p>
            <a:r>
              <a:rPr lang="en-US" b="0" dirty="0">
                <a:latin typeface="Verdana" panose="020B0604030504040204" pitchFamily="34" charset="0"/>
              </a:rPr>
              <a:t> </a:t>
            </a:r>
            <a:endParaRPr lang="en-US" dirty="0"/>
          </a:p>
        </p:txBody>
      </p:sp>
      <p:sp>
        <p:nvSpPr>
          <p:cNvPr id="4" name="Slide Number Placeholder 3">
            <a:extLst>
              <a:ext uri="{FF2B5EF4-FFF2-40B4-BE49-F238E27FC236}">
                <a16:creationId xmlns:a16="http://schemas.microsoft.com/office/drawing/2014/main" id="{0E05A63B-029A-4D97-BB2B-CCB4471A1888}"/>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FEF6FD9-4934-4A99-B462-8B302AD0676E}"/>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3E7FB2B2-DCF3-4B7B-95F1-6A2A1785BD03}"/>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3670489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C7668-92BA-4CF1-BA6C-8CFD8CD6EEC2}"/>
              </a:ext>
            </a:extLst>
          </p:cNvPr>
          <p:cNvSpPr>
            <a:spLocks noGrp="1"/>
          </p:cNvSpPr>
          <p:nvPr>
            <p:ph type="title"/>
          </p:nvPr>
        </p:nvSpPr>
        <p:spPr/>
        <p:txBody>
          <a:bodyPr/>
          <a:lstStyle/>
          <a:p>
            <a:r>
              <a:rPr lang="en-US" dirty="0"/>
              <a:t>Open Comments</a:t>
            </a:r>
          </a:p>
        </p:txBody>
      </p:sp>
      <p:sp>
        <p:nvSpPr>
          <p:cNvPr id="3" name="Text Placeholder 2">
            <a:extLst>
              <a:ext uri="{FF2B5EF4-FFF2-40B4-BE49-F238E27FC236}">
                <a16:creationId xmlns:a16="http://schemas.microsoft.com/office/drawing/2014/main" id="{61962179-04F9-4B68-A2C5-A8E9AE0EEDB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C06369E-F178-4D7F-BD77-4B3AFAE4F02D}"/>
              </a:ext>
            </a:extLst>
          </p:cNvPr>
          <p:cNvSpPr>
            <a:spLocks noGrp="1"/>
          </p:cNvSpPr>
          <p:nvPr>
            <p:ph type="dt" idx="10"/>
          </p:nvPr>
        </p:nvSpPr>
        <p:spPr/>
        <p:txBody>
          <a:bodyPr/>
          <a:lstStyle/>
          <a:p>
            <a:r>
              <a:rPr lang="en-US" dirty="0"/>
              <a:t>January 2021</a:t>
            </a:r>
            <a:endParaRPr lang="en-GB" dirty="0"/>
          </a:p>
        </p:txBody>
      </p:sp>
      <p:sp>
        <p:nvSpPr>
          <p:cNvPr id="5" name="Footer Placeholder 4">
            <a:extLst>
              <a:ext uri="{FF2B5EF4-FFF2-40B4-BE49-F238E27FC236}">
                <a16:creationId xmlns:a16="http://schemas.microsoft.com/office/drawing/2014/main" id="{C0FEAC47-375E-4B83-BB3B-D1BBF57BFE94}"/>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6A27C6C1-39C1-4964-97B8-CD34BB71ED3B}"/>
              </a:ext>
            </a:extLst>
          </p:cNvPr>
          <p:cNvSpPr>
            <a:spLocks noGrp="1"/>
          </p:cNvSpPr>
          <p:nvPr>
            <p:ph type="sldNum" idx="12"/>
          </p:nvPr>
        </p:nvSpPr>
        <p:spPr/>
        <p:txBody>
          <a:bodyPr/>
          <a:lstStyle/>
          <a:p>
            <a:r>
              <a:rPr lang="en-GB" dirty="0"/>
              <a:t>Slide </a:t>
            </a:r>
            <a:fld id="{3ABCC52B-A3F7-440B-BBF2-55191E6E7773}" type="slidenum">
              <a:rPr lang="en-GB" smtClean="0"/>
              <a:pPr/>
              <a:t>14</a:t>
            </a:fld>
            <a:endParaRPr lang="en-GB" dirty="0"/>
          </a:p>
        </p:txBody>
      </p:sp>
    </p:spTree>
    <p:extLst>
      <p:ext uri="{BB962C8B-B14F-4D97-AF65-F5344CB8AC3E}">
        <p14:creationId xmlns:p14="http://schemas.microsoft.com/office/powerpoint/2010/main" val="15744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CID 69 - Technical w/no text changes</a:t>
            </a:r>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January 2021</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nvGraphicFramePr>
        <p:xfrm>
          <a:off x="463019" y="1524000"/>
          <a:ext cx="11265959" cy="4709160"/>
        </p:xfrm>
        <a:graphic>
          <a:graphicData uri="http://schemas.openxmlformats.org/drawingml/2006/table">
            <a:tbl>
              <a:tblPr/>
              <a:tblGrid>
                <a:gridCol w="11265959">
                  <a:extLst>
                    <a:ext uri="{9D8B030D-6E8A-4147-A177-3AD203B41FA5}">
                      <a16:colId xmlns:a16="http://schemas.microsoft.com/office/drawing/2014/main" val="3049811460"/>
                    </a:ext>
                  </a:extLst>
                </a:gridCol>
              </a:tblGrid>
              <a:tr h="251510">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3539544">
                <a:tc>
                  <a:txBody>
                    <a:bodyPr/>
                    <a:lstStyle/>
                    <a:p>
                      <a:pPr algn="l" fontAlgn="b"/>
                      <a:r>
                        <a:rPr lang="en-US" sz="2400" b="0" i="0" u="none" strike="noStrike" dirty="0">
                          <a:solidFill>
                            <a:srgbClr val="000000"/>
                          </a:solidFill>
                          <a:effectLst/>
                          <a:latin typeface="Calibri" panose="020F0502020204030204" pitchFamily="34" charset="0"/>
                        </a:rPr>
                        <a:t>This technical report has several inaccuracies, misinformation and missing details on the WLAN and 5G interworking as defined by 3GPP in Release 15 and 16. There is major lack of technical accuracy and technical clarity in section 3 and 4.</a:t>
                      </a:r>
                    </a:p>
                    <a:p>
                      <a:pPr algn="l" fontAlgn="b"/>
                      <a:r>
                        <a:rPr lang="en-US" sz="2400" b="0" i="0" u="none" strike="noStrike" dirty="0">
                          <a:solidFill>
                            <a:srgbClr val="000000"/>
                          </a:solidFill>
                          <a:effectLst/>
                          <a:latin typeface="Calibri" panose="020F0502020204030204" pitchFamily="34" charset="0"/>
                        </a:rPr>
                        <a:t>The report is misleading in terms of what functions need to be supported within WLAN to enable interworking. The set of new functions/protocols identified in section 5 to be implemented within WLAN do not accurately represent what needs to be supported in WLAN to enable interworking and are quite misleading.</a:t>
                      </a:r>
                    </a:p>
                    <a:p>
                      <a:pPr algn="l" fontAlgn="b"/>
                      <a:endParaRPr lang="en-US" sz="2400" b="0" i="0" u="none" strike="noStrike" dirty="0">
                        <a:solidFill>
                          <a:srgbClr val="000000"/>
                        </a:solidFill>
                        <a:effectLst/>
                        <a:latin typeface="Calibri" panose="020F0502020204030204" pitchFamily="34" charset="0"/>
                      </a:endParaRPr>
                    </a:p>
                    <a:p>
                      <a:pPr algn="l" fontAlgn="b"/>
                      <a:r>
                        <a:rPr lang="en-US" sz="2400" b="0" i="0" u="none" strike="noStrike" dirty="0">
                          <a:solidFill>
                            <a:srgbClr val="000000"/>
                          </a:solidFill>
                          <a:effectLst/>
                          <a:latin typeface="Calibri" panose="020F0502020204030204" pitchFamily="34" charset="0"/>
                        </a:rPr>
                        <a:t>Overall, due to the technical inaccuracies as well as misinformed and misguided nature of the report, this technical report does not serve the purpose of providing a reliable reference for stakeholder/groups interested in enabling WLAN interworking with 5G networks.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bl>
          </a:graphicData>
        </a:graphic>
      </p:graphicFrame>
    </p:spTree>
    <p:extLst>
      <p:ext uri="{BB962C8B-B14F-4D97-AF65-F5344CB8AC3E}">
        <p14:creationId xmlns:p14="http://schemas.microsoft.com/office/powerpoint/2010/main" val="28255986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CID 71 - Technical w/no text changes</a:t>
            </a:r>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January 2021</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nvGraphicFramePr>
        <p:xfrm>
          <a:off x="463019" y="1524000"/>
          <a:ext cx="11265959" cy="3851964"/>
        </p:xfrm>
        <a:graphic>
          <a:graphicData uri="http://schemas.openxmlformats.org/drawingml/2006/table">
            <a:tbl>
              <a:tblPr/>
              <a:tblGrid>
                <a:gridCol w="11265959">
                  <a:extLst>
                    <a:ext uri="{9D8B030D-6E8A-4147-A177-3AD203B41FA5}">
                      <a16:colId xmlns:a16="http://schemas.microsoft.com/office/drawing/2014/main" val="3049811460"/>
                    </a:ext>
                  </a:extLst>
                </a:gridCol>
              </a:tblGrid>
              <a:tr h="251510">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3539544">
                <a:tc>
                  <a:txBody>
                    <a:bodyPr/>
                    <a:lstStyle/>
                    <a:p>
                      <a:pPr algn="l" fontAlgn="b"/>
                      <a:r>
                        <a:rPr lang="en-US" sz="3200" b="0" i="0" u="none" strike="noStrike" dirty="0">
                          <a:solidFill>
                            <a:srgbClr val="000000"/>
                          </a:solidFill>
                          <a:effectLst/>
                          <a:latin typeface="Calibri" panose="020F0502020204030204" pitchFamily="34" charset="0"/>
                        </a:rPr>
                        <a:t>This document has too many issues and misleading information on overall WLAN &amp; 5G integration options, architectures and solutions. It would be very confusing and concerning to publish such a report. Also, please note that there is a parallel related "5G &amp; WLAN RAN Convergence" work at WBA. It is important that we are aware of what is already happening in this space rather than proposing something disregarding them.</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bl>
          </a:graphicData>
        </a:graphic>
      </p:graphicFrame>
    </p:spTree>
    <p:extLst>
      <p:ext uri="{BB962C8B-B14F-4D97-AF65-F5344CB8AC3E}">
        <p14:creationId xmlns:p14="http://schemas.microsoft.com/office/powerpoint/2010/main" val="30939666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3 Similar General Comments </a:t>
            </a:r>
            <a:br>
              <a:rPr lang="en-US" dirty="0"/>
            </a:br>
            <a:r>
              <a:rPr lang="en-US" sz="2400" dirty="0"/>
              <a:t>CIDs: 68, 70, and 80</a:t>
            </a:r>
            <a:endParaRPr lang="en-US" dirty="0"/>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January 2021</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nvGraphicFramePr>
        <p:xfrm>
          <a:off x="196319" y="1766963"/>
          <a:ext cx="11799360" cy="4364984"/>
        </p:xfrm>
        <a:graphic>
          <a:graphicData uri="http://schemas.openxmlformats.org/drawingml/2006/table">
            <a:tbl>
              <a:tblPr/>
              <a:tblGrid>
                <a:gridCol w="11799360">
                  <a:extLst>
                    <a:ext uri="{9D8B030D-6E8A-4147-A177-3AD203B41FA5}">
                      <a16:colId xmlns:a16="http://schemas.microsoft.com/office/drawing/2014/main" val="3049811460"/>
                    </a:ext>
                  </a:extLst>
                </a:gridCol>
              </a:tblGrid>
              <a:tr h="239046">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1254034">
                <a:tc>
                  <a:txBody>
                    <a:bodyPr/>
                    <a:lstStyle/>
                    <a:p>
                      <a:pPr algn="l" fontAlgn="b"/>
                      <a:r>
                        <a:rPr lang="en-US" sz="2400" b="0" i="0" u="none" strike="noStrike" dirty="0">
                          <a:solidFill>
                            <a:srgbClr val="000000"/>
                          </a:solidFill>
                          <a:effectLst/>
                          <a:latin typeface="Calibri" panose="020F0502020204030204" pitchFamily="34" charset="0"/>
                        </a:rPr>
                        <a:t>This technical report does not accurately reflect 5G and WLAN interworking as defined in 3GPP. It is misguided in terms of the new functionality being asked to be added in the WLAN STA and AP to support interworking.</a:t>
                      </a:r>
                    </a:p>
                    <a:p>
                      <a:pPr algn="l" fontAlgn="b"/>
                      <a:r>
                        <a:rPr lang="en-US" sz="2400" b="0" i="0" u="none" strike="noStrike" dirty="0">
                          <a:solidFill>
                            <a:srgbClr val="000000"/>
                          </a:solidFill>
                          <a:effectLst/>
                          <a:latin typeface="Calibri" panose="020F0502020204030204" pitchFamily="34" charset="0"/>
                        </a:rPr>
                        <a:t>It is difficult to understand the report and how to use it to enable the support for interworking with 5G within the WLAN domain.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r h="379724">
                <a:tc>
                  <a:txBody>
                    <a:bodyPr/>
                    <a:lstStyle/>
                    <a:p>
                      <a:pPr algn="l" fontAlgn="b"/>
                      <a:r>
                        <a:rPr lang="en-US" sz="2400" b="0" i="0" u="none" strike="noStrike" dirty="0">
                          <a:solidFill>
                            <a:srgbClr val="000000"/>
                          </a:solidFill>
                          <a:effectLst/>
                          <a:latin typeface="Calibri" panose="020F0502020204030204" pitchFamily="34" charset="0"/>
                        </a:rPr>
                        <a:t>The comment submitter will provide a separate submission on the 5G and WLAN interworking.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602353"/>
                  </a:ext>
                </a:extLst>
              </a:tr>
              <a:tr h="1254034">
                <a:tc>
                  <a:txBody>
                    <a:bodyPr/>
                    <a:lstStyle/>
                    <a:p>
                      <a:pPr algn="l" fontAlgn="b"/>
                      <a:r>
                        <a:rPr lang="en-US" sz="2400" b="0" i="0" u="none" strike="noStrike" dirty="0">
                          <a:solidFill>
                            <a:srgbClr val="000000"/>
                          </a:solidFill>
                          <a:effectLst/>
                          <a:latin typeface="Calibri" panose="020F0502020204030204" pitchFamily="34" charset="0"/>
                        </a:rPr>
                        <a:t>There are several inaccuracies and misinformation in this technical report related to WLAN integration and interworking with 5G. The TSN architecture as shown for the 5G and WLAN converged network and also for the WLAN only network is incorrect. The recommendations made at the end of the report do not accurately represent what is needed to enable interworking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6717471"/>
                  </a:ext>
                </a:extLst>
              </a:tr>
            </a:tbl>
          </a:graphicData>
        </a:graphic>
      </p:graphicFrame>
    </p:spTree>
    <p:extLst>
      <p:ext uri="{BB962C8B-B14F-4D97-AF65-F5344CB8AC3E}">
        <p14:creationId xmlns:p14="http://schemas.microsoft.com/office/powerpoint/2010/main" val="39478196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C7668-92BA-4CF1-BA6C-8CFD8CD6EEC2}"/>
              </a:ext>
            </a:extLst>
          </p:cNvPr>
          <p:cNvSpPr>
            <a:spLocks noGrp="1"/>
          </p:cNvSpPr>
          <p:nvPr>
            <p:ph type="title"/>
          </p:nvPr>
        </p:nvSpPr>
        <p:spPr/>
        <p:txBody>
          <a:bodyPr/>
          <a:lstStyle/>
          <a:p>
            <a:r>
              <a:rPr lang="en-US" dirty="0"/>
              <a:t>Motions</a:t>
            </a:r>
          </a:p>
        </p:txBody>
      </p:sp>
      <p:sp>
        <p:nvSpPr>
          <p:cNvPr id="3" name="Text Placeholder 2">
            <a:extLst>
              <a:ext uri="{FF2B5EF4-FFF2-40B4-BE49-F238E27FC236}">
                <a16:creationId xmlns:a16="http://schemas.microsoft.com/office/drawing/2014/main" id="{61962179-04F9-4B68-A2C5-A8E9AE0EEDB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C06369E-F178-4D7F-BD77-4B3AFAE4F02D}"/>
              </a:ext>
            </a:extLst>
          </p:cNvPr>
          <p:cNvSpPr>
            <a:spLocks noGrp="1"/>
          </p:cNvSpPr>
          <p:nvPr>
            <p:ph type="dt" idx="10"/>
          </p:nvPr>
        </p:nvSpPr>
        <p:spPr/>
        <p:txBody>
          <a:bodyPr/>
          <a:lstStyle/>
          <a:p>
            <a:r>
              <a:rPr lang="en-US" dirty="0"/>
              <a:t>January 2021</a:t>
            </a:r>
            <a:endParaRPr lang="en-GB" dirty="0"/>
          </a:p>
        </p:txBody>
      </p:sp>
      <p:sp>
        <p:nvSpPr>
          <p:cNvPr id="5" name="Footer Placeholder 4">
            <a:extLst>
              <a:ext uri="{FF2B5EF4-FFF2-40B4-BE49-F238E27FC236}">
                <a16:creationId xmlns:a16="http://schemas.microsoft.com/office/drawing/2014/main" id="{C0FEAC47-375E-4B83-BB3B-D1BBF57BFE94}"/>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6A27C6C1-39C1-4964-97B8-CD34BB71ED3B}"/>
              </a:ext>
            </a:extLst>
          </p:cNvPr>
          <p:cNvSpPr>
            <a:spLocks noGrp="1"/>
          </p:cNvSpPr>
          <p:nvPr>
            <p:ph type="sldNum" idx="12"/>
          </p:nvPr>
        </p:nvSpPr>
        <p:spPr/>
        <p:txBody>
          <a:bodyPr/>
          <a:lstStyle/>
          <a:p>
            <a:r>
              <a:rPr lang="en-GB" dirty="0"/>
              <a:t>Slide </a:t>
            </a:r>
            <a:fld id="{3ABCC52B-A3F7-440B-BBF2-55191E6E7773}" type="slidenum">
              <a:rPr lang="en-GB" smtClean="0"/>
              <a:pPr/>
              <a:t>18</a:t>
            </a:fld>
            <a:endParaRPr lang="en-GB" dirty="0"/>
          </a:p>
        </p:txBody>
      </p:sp>
    </p:spTree>
    <p:extLst>
      <p:ext uri="{BB962C8B-B14F-4D97-AF65-F5344CB8AC3E}">
        <p14:creationId xmlns:p14="http://schemas.microsoft.com/office/powerpoint/2010/main" val="1457310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50A07-5F97-4A96-8E53-2CDE06956572}"/>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9766BE4C-2322-4A3C-BDBA-57505F725ECF}"/>
              </a:ext>
            </a:extLst>
          </p:cNvPr>
          <p:cNvSpPr>
            <a:spLocks noGrp="1"/>
          </p:cNvSpPr>
          <p:nvPr>
            <p:ph idx="1"/>
          </p:nvPr>
        </p:nvSpPr>
        <p:spPr>
          <a:xfrm>
            <a:off x="914401" y="1524001"/>
            <a:ext cx="10361084" cy="4570414"/>
          </a:xfrm>
        </p:spPr>
        <p:txBody>
          <a:bodyPr/>
          <a:lstStyle/>
          <a:p>
            <a:r>
              <a:rPr lang="en-US" dirty="0">
                <a:solidFill>
                  <a:schemeClr val="tx1"/>
                </a:solidFill>
              </a:rPr>
              <a:t>Motion 7:</a:t>
            </a:r>
          </a:p>
          <a:p>
            <a:r>
              <a:rPr lang="en-US" dirty="0">
                <a:solidFill>
                  <a:schemeClr val="tx1"/>
                </a:solidFill>
              </a:rPr>
              <a:t>???</a:t>
            </a:r>
          </a:p>
          <a:p>
            <a:r>
              <a:rPr lang="en-US" dirty="0">
                <a:solidFill>
                  <a:schemeClr val="tx1"/>
                </a:solidFill>
              </a:rPr>
              <a:t>	</a:t>
            </a:r>
            <a:r>
              <a:rPr lang="en-US" sz="2000" dirty="0">
                <a:solidFill>
                  <a:schemeClr val="tx1"/>
                </a:solidFill>
              </a:rPr>
              <a:t>Moved:</a:t>
            </a:r>
          </a:p>
          <a:p>
            <a:r>
              <a:rPr lang="en-US" sz="2000" dirty="0">
                <a:solidFill>
                  <a:schemeClr val="tx1"/>
                </a:solidFill>
              </a:rPr>
              <a:t>	Second:</a:t>
            </a:r>
          </a:p>
          <a:p>
            <a:r>
              <a:rPr lang="en-US" sz="2000" dirty="0">
                <a:solidFill>
                  <a:schemeClr val="tx1"/>
                </a:solidFill>
              </a:rPr>
              <a:t>	Result: Y: N: A: DNV:</a:t>
            </a:r>
          </a:p>
          <a:p>
            <a:endParaRPr lang="en-US" sz="2000" dirty="0">
              <a:solidFill>
                <a:schemeClr val="tx1"/>
              </a:solidFill>
            </a:endParaRPr>
          </a:p>
          <a:p>
            <a:endParaRPr lang="en-US" sz="2000" dirty="0">
              <a:solidFill>
                <a:schemeClr val="tx1"/>
              </a:solidFill>
            </a:endParaRPr>
          </a:p>
        </p:txBody>
      </p:sp>
      <p:sp>
        <p:nvSpPr>
          <p:cNvPr id="4" name="Slide Number Placeholder 3">
            <a:extLst>
              <a:ext uri="{FF2B5EF4-FFF2-40B4-BE49-F238E27FC236}">
                <a16:creationId xmlns:a16="http://schemas.microsoft.com/office/drawing/2014/main" id="{4352AC3B-AD9B-405E-B462-1EF0700A3F20}"/>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D003B054-3F1D-474D-8D38-8A0453E7A876}"/>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D10CC7B3-D540-4D3C-A5F6-CABB3D8C4396}"/>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3127344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January 2021</a:t>
            </a:r>
          </a:p>
          <a:p>
            <a:pPr algn="ctr"/>
            <a:r>
              <a:rPr lang="en-GB" dirty="0"/>
              <a:t>  Teleconferences – During 802.11 WG Interim Meeting</a:t>
            </a:r>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January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812799" y="4996662"/>
            <a:ext cx="8763000" cy="369332"/>
          </a:xfrm>
          <a:prstGeom prst="rect">
            <a:avLst/>
          </a:prstGeom>
          <a:noFill/>
        </p:spPr>
        <p:txBody>
          <a:bodyPr wrap="square" rtlCol="0">
            <a:spAutoFit/>
          </a:bodyPr>
          <a:lstStyle/>
          <a:p>
            <a:r>
              <a:rPr lang="en-US" sz="1800" dirty="0">
                <a:solidFill>
                  <a:schemeClr val="tx1"/>
                </a:solidFill>
              </a:rPr>
              <a:t>r0: First draft of the Agenda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380999"/>
          </a:xfrm>
        </p:spPr>
        <p:txBody>
          <a:bodyPr/>
          <a:lstStyle/>
          <a:p>
            <a:r>
              <a:rPr lang="en-US" altLang="en-US" dirty="0"/>
              <a:t>Future Sessions Planning</a:t>
            </a:r>
          </a:p>
        </p:txBody>
      </p:sp>
      <p:sp>
        <p:nvSpPr>
          <p:cNvPr id="37891" name="Content Placeholder 2"/>
          <p:cNvSpPr>
            <a:spLocks noGrp="1"/>
          </p:cNvSpPr>
          <p:nvPr>
            <p:ph idx="1"/>
          </p:nvPr>
        </p:nvSpPr>
        <p:spPr>
          <a:xfrm>
            <a:off x="599939" y="1219200"/>
            <a:ext cx="10992122" cy="5256214"/>
          </a:xfrm>
        </p:spPr>
        <p:txBody>
          <a:bodyPr/>
          <a:lstStyle/>
          <a:p>
            <a:r>
              <a:rPr lang="it-IT" altLang="en-US" sz="2000" b="0" i="1" dirty="0"/>
              <a:t>802.11 WG March Plenary Teleconferences:</a:t>
            </a:r>
            <a:br>
              <a:rPr lang="it-IT" altLang="en-US" sz="2000" b="0" i="1" dirty="0"/>
            </a:br>
            <a:r>
              <a:rPr lang="it-IT" altLang="en-US" sz="1600" b="0" i="1" dirty="0"/>
              <a:t>AANI SC -  </a:t>
            </a:r>
            <a:r>
              <a:rPr lang="it-IT" altLang="en-US" sz="1800" b="0" i="1" dirty="0"/>
              <a:t>- TBA</a:t>
            </a:r>
            <a:endParaRPr lang="it-IT" altLang="en-US" sz="1600" b="0" i="1" dirty="0"/>
          </a:p>
          <a:p>
            <a:r>
              <a:rPr lang="it-IT" altLang="en-US" sz="2000" dirty="0"/>
              <a:t>AANI SC Teleconference Plan:</a:t>
            </a:r>
          </a:p>
          <a:p>
            <a:pPr marL="57150" indent="0"/>
            <a:r>
              <a:rPr lang="it-IT" altLang="en-US" sz="1600" b="0" i="1" dirty="0">
                <a:cs typeface="+mn-cs"/>
              </a:rPr>
              <a:t>	Teleconferences Scheduled as required (with 10 days notice)</a:t>
            </a:r>
          </a:p>
          <a:p>
            <a:endParaRPr lang="en-US" dirty="0"/>
          </a:p>
          <a:p>
            <a:r>
              <a:rPr lang="en-US" dirty="0"/>
              <a:t>Is there interest in continuing the AANI SC?</a:t>
            </a:r>
          </a:p>
          <a:p>
            <a:pPr marL="857250" lvl="1" indent="-457200">
              <a:buFont typeface="+mj-lt"/>
              <a:buAutoNum type="arabicPeriod"/>
            </a:pPr>
            <a:r>
              <a:rPr lang="en-US" dirty="0"/>
              <a:t>Should AANI SC begin work to draft LSs to 3GPP, WFA, WBA on the Technical Report?</a:t>
            </a:r>
          </a:p>
          <a:p>
            <a:pPr marL="857250" lvl="1" indent="-457200">
              <a:buFont typeface="+mj-lt"/>
              <a:buAutoNum type="arabicPeriod"/>
            </a:pPr>
            <a:r>
              <a:rPr lang="en-US" dirty="0"/>
              <a:t>Are there additional Advanced Access Network Interface issues to be discussed?</a:t>
            </a:r>
          </a:p>
          <a:p>
            <a:pPr marL="1257300" lvl="2" indent="-457200">
              <a:buFont typeface="Arial" panose="020B0604020202020204" pitchFamily="34" charset="0"/>
              <a:buChar char="•"/>
            </a:pPr>
            <a:r>
              <a:rPr lang="en-US" dirty="0"/>
              <a:t>If so, these need to identified and contributions should be provided</a:t>
            </a:r>
          </a:p>
          <a:p>
            <a:pPr marL="1257300" lvl="2" indent="-457200">
              <a:buFont typeface="Arial" panose="020B0604020202020204" pitchFamily="34" charset="0"/>
              <a:buChar char="•"/>
            </a:pPr>
            <a:r>
              <a:rPr lang="en-US" dirty="0"/>
              <a:t>If no, should the AANI SC dissolve. </a:t>
            </a:r>
          </a:p>
          <a:p>
            <a:r>
              <a:rPr lang="en-US" dirty="0"/>
              <a:t>The AANI SC is contribution driven, contributions on the following are in scope:</a:t>
            </a:r>
          </a:p>
          <a:p>
            <a:pPr marL="857250" lvl="1" indent="-457200">
              <a:buFont typeface="+mj-lt"/>
              <a:buAutoNum type="arabicPeriod"/>
            </a:pPr>
            <a:r>
              <a:rPr lang="en-US" dirty="0"/>
              <a:t>Contributions </a:t>
            </a:r>
            <a:r>
              <a:rPr lang="en-US" sz="2000" b="0" dirty="0"/>
              <a:t>on Interworking of 802.11 with 3GPP or any other technology. </a:t>
            </a:r>
            <a:r>
              <a:rPr lang="en-US" dirty="0"/>
              <a:t> </a:t>
            </a:r>
          </a:p>
          <a:p>
            <a:pPr marL="857250" lvl="1" indent="-457200">
              <a:buFont typeface="+mj-lt"/>
              <a:buAutoNum type="arabicPeriod"/>
            </a:pPr>
            <a:r>
              <a:rPr lang="en-US" dirty="0"/>
              <a:t>Contributions on 802.11 technical performance relative to IMT-2020 requirements</a:t>
            </a:r>
          </a:p>
          <a:p>
            <a:pPr marL="857250" lvl="1" indent="-457200">
              <a:buFont typeface="+mj-lt"/>
              <a:buAutoNum type="arabicPeriod"/>
            </a:pPr>
            <a:r>
              <a:rPr lang="en-US" dirty="0"/>
              <a:t>In support of 802.1 Nendica </a:t>
            </a:r>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914400"/>
            <a:ext cx="11151658" cy="5561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https://imat.ieee.org/attendance</a:t>
            </a:r>
            <a:r>
              <a:rPr lang="en-US" sz="2400" dirty="0"/>
              <a:t> </a:t>
            </a:r>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on straw polls</a:t>
            </a:r>
          </a:p>
          <a:p>
            <a:pPr lvl="1" eaLnBrk="1" hangingPunct="1"/>
            <a:r>
              <a:rPr lang="en-US" altLang="en-US" sz="1600" dirty="0"/>
              <a:t>Non-preannounced Motions are not in order during 802.11 teleconferences</a:t>
            </a:r>
          </a:p>
          <a:p>
            <a:pPr lvl="1" eaLnBrk="1" hangingPunct="1"/>
            <a:r>
              <a:rPr lang="en-US" altLang="en-US" sz="1600" dirty="0"/>
              <a:t>Motions with 10 days notice are allowed (please contact the Chair)</a:t>
            </a:r>
          </a:p>
          <a:p>
            <a:pPr lvl="1" eaLnBrk="1" hangingPunct="1"/>
            <a:r>
              <a:rPr lang="en-US" altLang="en-US" sz="2400" dirty="0"/>
              <a:t>During the 802.11 WG Interim meeting (this meeting) motions are in order. </a:t>
            </a:r>
          </a:p>
          <a:p>
            <a:pPr lvl="1" eaLnBrk="1" hangingPunct="1"/>
            <a:r>
              <a:rPr lang="en-US" altLang="en-US" sz="2400" dirty="0"/>
              <a:t>	Motions can be made: Anyone present can vote or make motions </a:t>
            </a:r>
            <a:br>
              <a:rPr lang="en-US" altLang="en-US" sz="2400" dirty="0"/>
            </a:br>
            <a:r>
              <a:rPr lang="en-US" altLang="en-US" sz="2400" dirty="0"/>
              <a:t>(Only name and affiliation are required, please register your attendance on imat.)</a:t>
            </a:r>
          </a:p>
          <a:p>
            <a:pPr lvl="1" eaLnBrk="1" hangingPunct="1"/>
            <a:r>
              <a:rPr lang="en-US" altLang="en-US" sz="2400" dirty="0"/>
              <a:t>	75% majority required to pass </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140779"/>
            <a:ext cx="11394796" cy="5332415"/>
          </a:xfrm>
        </p:spPr>
        <p:txBody>
          <a:bodyPr/>
          <a:lstStyle/>
          <a:p>
            <a:pPr marL="0" indent="0">
              <a:spcBef>
                <a:spcPts val="200"/>
              </a:spcBef>
              <a:defRPr/>
            </a:pPr>
            <a:r>
              <a:rPr lang="en-US" altLang="en-US" dirty="0"/>
              <a:t>Tuesday 12 January 2021 11:15 – 13:15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Motions discussion, Approval of Minutes, Status [10 min.], </a:t>
            </a:r>
          </a:p>
          <a:p>
            <a:pPr marL="857250" lvl="1" indent="-457200">
              <a:spcBef>
                <a:spcPts val="200"/>
              </a:spcBef>
              <a:buFont typeface="Times New Roman" panose="02020603050405020304" pitchFamily="18" charset="0"/>
              <a:buAutoNum type="arabicPeriod"/>
              <a:defRPr/>
            </a:pPr>
            <a:r>
              <a:rPr lang="en-US" altLang="en-US" dirty="0"/>
              <a:t>Technical Report [110 min.] – Motions related to the Technical report are not in order</a:t>
            </a:r>
          </a:p>
          <a:p>
            <a:pPr marL="1257300" lvl="2" indent="-457200">
              <a:spcBef>
                <a:spcPts val="200"/>
              </a:spcBef>
              <a:buFont typeface="+mj-lt"/>
              <a:buAutoNum type="alphaLcParenR"/>
              <a:defRPr/>
            </a:pPr>
            <a:r>
              <a:rPr lang="en-US" altLang="en-US" dirty="0"/>
              <a:t>Status of 802.11 WG </a:t>
            </a:r>
            <a:r>
              <a:rPr lang="en-GB" dirty="0"/>
              <a:t>CC32 on </a:t>
            </a:r>
            <a:r>
              <a:rPr lang="en-US" dirty="0"/>
              <a:t>11-20/0013r5 </a:t>
            </a:r>
          </a:p>
          <a:p>
            <a:pPr marL="1257300" lvl="2" indent="-457200">
              <a:spcBef>
                <a:spcPts val="200"/>
              </a:spcBef>
              <a:buFont typeface="+mj-lt"/>
              <a:buAutoNum type="alphaLcParenR"/>
              <a:defRPr/>
            </a:pPr>
            <a:r>
              <a:rPr lang="en-US" dirty="0"/>
              <a:t>Comment Resolution Contributions</a:t>
            </a:r>
          </a:p>
          <a:p>
            <a:pPr marL="1257300" lvl="2" indent="-457200">
              <a:spcBef>
                <a:spcPts val="200"/>
              </a:spcBef>
              <a:buFont typeface="+mj-lt"/>
              <a:buAutoNum type="alphaLcParenR"/>
              <a:defRPr/>
            </a:pPr>
            <a:r>
              <a:rPr lang="en-US" dirty="0"/>
              <a:t>Straw Polls</a:t>
            </a:r>
          </a:p>
          <a:p>
            <a:pPr marL="1257300" lvl="2" indent="-457200">
              <a:spcBef>
                <a:spcPts val="200"/>
              </a:spcBef>
              <a:buFont typeface="+mj-lt"/>
              <a:buAutoNum type="alphaLcParenR"/>
              <a:defRPr/>
            </a:pPr>
            <a:r>
              <a:rPr lang="en-US" dirty="0"/>
              <a:t>Discussion on way forward/goals</a:t>
            </a:r>
          </a:p>
          <a:p>
            <a:pPr marL="0" indent="0">
              <a:spcBef>
                <a:spcPts val="200"/>
              </a:spcBef>
              <a:defRPr/>
            </a:pPr>
            <a:r>
              <a:rPr lang="en-US" altLang="en-US" dirty="0"/>
              <a:t>Wednesday 13 January 2021 19:00 – 21:00 h ET</a:t>
            </a:r>
          </a:p>
          <a:p>
            <a:pPr marL="857250" lvl="1" indent="-457200">
              <a:spcBef>
                <a:spcPts val="200"/>
              </a:spcBef>
              <a:buFont typeface="+mj-lt"/>
              <a:buAutoNum type="arabicPeriod"/>
              <a:defRPr/>
            </a:pPr>
            <a:r>
              <a:rPr lang="en-US" dirty="0"/>
              <a:t>Call for Secretary/Admin [5 min]</a:t>
            </a:r>
          </a:p>
          <a:p>
            <a:pPr marL="857250" lvl="1" indent="-457200">
              <a:spcBef>
                <a:spcPts val="200"/>
              </a:spcBef>
              <a:buFont typeface="+mj-lt"/>
              <a:buAutoNum type="arabicPeriod"/>
              <a:defRPr/>
            </a:pPr>
            <a:r>
              <a:rPr lang="en-US" dirty="0"/>
              <a:t>Continue discussion/straw polls/motions on the Technical Report [115 min.] – Motions are in order</a:t>
            </a:r>
          </a:p>
          <a:p>
            <a:pPr marL="1257300" lvl="2" indent="-457200">
              <a:spcBef>
                <a:spcPts val="200"/>
              </a:spcBef>
              <a:buFont typeface="+mj-lt"/>
              <a:buAutoNum type="alphaLcParenR"/>
              <a:defRPr/>
            </a:pPr>
            <a:r>
              <a:rPr lang="en-US" dirty="0"/>
              <a:t>Motions (resolutions of comments previously supported by Straw Poll)</a:t>
            </a:r>
          </a:p>
          <a:p>
            <a:pPr marL="1257300" lvl="2" indent="-457200">
              <a:spcBef>
                <a:spcPts val="200"/>
              </a:spcBef>
              <a:buFont typeface="+mj-lt"/>
              <a:buAutoNum type="alphaLcParenR"/>
              <a:defRPr/>
            </a:pPr>
            <a:r>
              <a:rPr lang="en-US" dirty="0"/>
              <a:t>Discussion</a:t>
            </a:r>
          </a:p>
          <a:p>
            <a:pPr marL="1257300" lvl="2" indent="-457200">
              <a:spcBef>
                <a:spcPts val="200"/>
              </a:spcBef>
              <a:buFont typeface="+mj-lt"/>
              <a:buAutoNum type="alphaLcParenR"/>
              <a:defRPr/>
            </a:pPr>
            <a:r>
              <a:rPr lang="en-US" dirty="0"/>
              <a:t>Additional Motions</a:t>
            </a:r>
          </a:p>
          <a:p>
            <a:pPr marL="857250" lvl="1" indent="-457200">
              <a:spcBef>
                <a:spcPts val="200"/>
              </a:spcBef>
              <a:buFont typeface="+mj-lt"/>
              <a:buAutoNum type="arabicPeriod"/>
              <a:defRPr/>
            </a:pPr>
            <a:endParaRPr 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42127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 (cont.)</a:t>
            </a:r>
          </a:p>
        </p:txBody>
      </p:sp>
      <p:sp>
        <p:nvSpPr>
          <p:cNvPr id="20483" name="Rectangle 3"/>
          <p:cNvSpPr>
            <a:spLocks noGrp="1" noChangeArrowheads="1"/>
          </p:cNvSpPr>
          <p:nvPr>
            <p:ph idx="1"/>
          </p:nvPr>
        </p:nvSpPr>
        <p:spPr>
          <a:xfrm>
            <a:off x="568604" y="1142999"/>
            <a:ext cx="11154276" cy="5332415"/>
          </a:xfrm>
        </p:spPr>
        <p:txBody>
          <a:bodyPr/>
          <a:lstStyle/>
          <a:p>
            <a:pPr marL="0" indent="0">
              <a:spcBef>
                <a:spcPts val="200"/>
              </a:spcBef>
              <a:defRPr/>
            </a:pPr>
            <a:r>
              <a:rPr lang="en-US" altLang="en-US" dirty="0"/>
              <a:t>Thursday 14 January 2021 11:15 – 13:15 h ET</a:t>
            </a:r>
          </a:p>
          <a:p>
            <a:pPr marL="857250" lvl="1" indent="-457200">
              <a:spcBef>
                <a:spcPts val="200"/>
              </a:spcBef>
              <a:buFont typeface="+mj-lt"/>
              <a:buAutoNum type="arabicPeriod"/>
              <a:defRPr/>
            </a:pPr>
            <a:r>
              <a:rPr lang="en-US" dirty="0"/>
              <a:t>Call for Secretary/Admin [5 min]</a:t>
            </a:r>
          </a:p>
          <a:p>
            <a:pPr marL="857250" lvl="1" indent="-457200">
              <a:spcBef>
                <a:spcPts val="200"/>
              </a:spcBef>
              <a:buFont typeface="+mj-lt"/>
              <a:buAutoNum type="arabicPeriod"/>
              <a:defRPr/>
            </a:pPr>
            <a:r>
              <a:rPr lang="en-US" dirty="0"/>
              <a:t>Continue discussion/straw polls/motions on the Technical Report [115 min.] </a:t>
            </a:r>
            <a:br>
              <a:rPr lang="en-US" dirty="0"/>
            </a:br>
            <a:r>
              <a:rPr lang="en-US" altLang="en-US" dirty="0"/>
              <a:t>Motions related to the Technical report are not in order</a:t>
            </a:r>
            <a:endParaRPr lang="en-US" dirty="0"/>
          </a:p>
          <a:p>
            <a:pPr marL="0" indent="0">
              <a:spcBef>
                <a:spcPts val="200"/>
              </a:spcBef>
              <a:defRPr/>
            </a:pPr>
            <a:r>
              <a:rPr lang="en-US" altLang="en-US" dirty="0"/>
              <a:t>Monday 15 January 2021 13:30 – 15:30 h ET</a:t>
            </a:r>
          </a:p>
          <a:p>
            <a:pPr marL="857250" lvl="1" indent="-457200">
              <a:spcBef>
                <a:spcPts val="200"/>
              </a:spcBef>
              <a:buFont typeface="+mj-lt"/>
              <a:buAutoNum type="arabicPeriod"/>
              <a:defRPr/>
            </a:pPr>
            <a:r>
              <a:rPr lang="en-US" dirty="0"/>
              <a:t>Call for Secretary/Admin [5 min]</a:t>
            </a:r>
          </a:p>
          <a:p>
            <a:pPr marL="857250" lvl="1" indent="-457200">
              <a:spcBef>
                <a:spcPts val="200"/>
              </a:spcBef>
              <a:buFont typeface="+mj-lt"/>
              <a:buAutoNum type="arabicPeriod"/>
              <a:defRPr/>
            </a:pPr>
            <a:r>
              <a:rPr lang="en-US" dirty="0"/>
              <a:t>Continue discussion/straw polls/motions on the Technical Report [110 min.]</a:t>
            </a:r>
            <a:br>
              <a:rPr lang="en-US" dirty="0"/>
            </a:br>
            <a:r>
              <a:rPr lang="en-US" altLang="en-US" dirty="0"/>
              <a:t>Motions related to the Technical report are not in order</a:t>
            </a:r>
            <a:endParaRPr lang="en-US" dirty="0"/>
          </a:p>
          <a:p>
            <a:pPr marL="857250" lvl="1" indent="-457200">
              <a:spcBef>
                <a:spcPts val="200"/>
              </a:spcBef>
              <a:buFont typeface="+mj-lt"/>
              <a:buAutoNum type="arabicPeriod"/>
              <a:defRPr/>
            </a:pPr>
            <a:r>
              <a:rPr lang="en-US" altLang="en-US" dirty="0"/>
              <a:t>Future Sessions Planning [5 min.]</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3629360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January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6</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342900" marR="0" lvl="0" indent="-342900">
              <a:spcBef>
                <a:spcPts val="0"/>
              </a:spcBef>
              <a:spcAft>
                <a:spcPts val="0"/>
              </a:spcAft>
              <a:buFont typeface="Arial" panose="020B0604020202020204" pitchFamily="34" charset="0"/>
              <a:buChar char="•"/>
              <a:tabLst>
                <a:tab pos="228600" algn="l"/>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0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IEEE-SA Standards Board Bylaws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require that “participants in the IEEE standards development individual process shall act based on their qualifications and experience”</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228600" algn="l"/>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This means participants:</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act &amp; vote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based on their personal &amp; independent opinions derived from their expertise, knowledge, and qualifications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not act or vote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based on any obligation to or any direction from any other person or organization, including an employer or client, regardless of any external commitments, agreements, contracts, or orders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not direct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actions or votes of other participants or retaliate against other participants for fulfilling their responsibility to act &amp; vote based on their personal &amp; independently developed opinions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228600" algn="l"/>
                <a:tab pos="457200" algn="l"/>
              </a:tabLst>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By participating in this meeting, you are deemed to accept these requirements; if you are unable to satisfy these requirements then you shall immediately cease any participation</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ctr" eaLnBrk="0" hangingPunct="0">
              <a:buClrTx/>
            </a:pPr>
            <a:endParaRPr lang="en-GB" altLang="en-US" sz="1400" b="0" kern="1200" dirty="0">
              <a:latin typeface="Times New Roman" pitchFamily="16" charset="0"/>
              <a:ea typeface="MS Gothic" panose="020B0609070205080204" pitchFamily="49" charset="-128"/>
            </a:endParaRP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January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FDA46-819B-4603-9268-8B595B5526B0}"/>
              </a:ext>
            </a:extLst>
          </p:cNvPr>
          <p:cNvSpPr>
            <a:spLocks noGrp="1"/>
          </p:cNvSpPr>
          <p:nvPr>
            <p:ph type="title"/>
          </p:nvPr>
        </p:nvSpPr>
        <p:spPr>
          <a:xfrm>
            <a:off x="914401" y="685801"/>
            <a:ext cx="10361084" cy="533399"/>
          </a:xfrm>
        </p:spPr>
        <p:txBody>
          <a:bodyPr/>
          <a:lstStyle/>
          <a:p>
            <a:r>
              <a:rPr lang="en-US" altLang="en-US" dirty="0"/>
              <a:t>Approval of Minutes</a:t>
            </a:r>
            <a:endParaRPr lang="en-US" dirty="0"/>
          </a:p>
        </p:txBody>
      </p:sp>
      <p:sp>
        <p:nvSpPr>
          <p:cNvPr id="3" name="Content Placeholder 2">
            <a:extLst>
              <a:ext uri="{FF2B5EF4-FFF2-40B4-BE49-F238E27FC236}">
                <a16:creationId xmlns:a16="http://schemas.microsoft.com/office/drawing/2014/main" id="{FBED7279-1AEF-4601-9E91-E8A0F406CE2C}"/>
              </a:ext>
            </a:extLst>
          </p:cNvPr>
          <p:cNvSpPr>
            <a:spLocks noGrp="1"/>
          </p:cNvSpPr>
          <p:nvPr>
            <p:ph idx="1"/>
          </p:nvPr>
        </p:nvSpPr>
        <p:spPr>
          <a:xfrm>
            <a:off x="914401" y="1219200"/>
            <a:ext cx="10361084" cy="5305425"/>
          </a:xfrm>
        </p:spPr>
        <p:txBody>
          <a:bodyPr/>
          <a:lstStyle/>
          <a:p>
            <a:r>
              <a:rPr lang="en-US" altLang="en-US" dirty="0"/>
              <a:t>Minutes from the November 2020 Plenary </a:t>
            </a:r>
            <a:r>
              <a:rPr lang="en-US" dirty="0"/>
              <a:t>Telecons</a:t>
            </a:r>
            <a:r>
              <a:rPr lang="en-US" altLang="en-US" dirty="0"/>
              <a:t>:</a:t>
            </a:r>
            <a:br>
              <a:rPr lang="en-US" altLang="en-US" dirty="0"/>
            </a:br>
            <a:r>
              <a:rPr lang="en-US" altLang="en-US" dirty="0">
                <a:hlinkClick r:id="rId2"/>
              </a:rPr>
              <a:t>11-20/1926r0</a:t>
            </a:r>
            <a:r>
              <a:rPr lang="en-US" altLang="en-US" dirty="0"/>
              <a:t> </a:t>
            </a:r>
          </a:p>
          <a:p>
            <a:r>
              <a:rPr lang="en-US" altLang="en-US" dirty="0"/>
              <a:t>	</a:t>
            </a:r>
            <a:r>
              <a:rPr lang="en-US" altLang="en-US" sz="2000" dirty="0"/>
              <a:t>Comments?</a:t>
            </a:r>
          </a:p>
          <a:p>
            <a:r>
              <a:rPr lang="en-US" altLang="en-US" dirty="0"/>
              <a:t> 	</a:t>
            </a:r>
            <a:r>
              <a:rPr lang="en-US" altLang="en-US" sz="2000" dirty="0"/>
              <a:t>Objections to approving the minutes? </a:t>
            </a:r>
          </a:p>
          <a:p>
            <a:r>
              <a:rPr lang="en-US" altLang="en-US" dirty="0"/>
              <a:t>Minutes from AANI SC Teleconferences:</a:t>
            </a:r>
          </a:p>
          <a:p>
            <a:r>
              <a:rPr lang="en-US" altLang="en-US" sz="2000" dirty="0"/>
              <a:t>	??</a:t>
            </a:r>
          </a:p>
          <a:p>
            <a:r>
              <a:rPr lang="en-US" altLang="en-US" dirty="0"/>
              <a:t>   </a:t>
            </a:r>
            <a:r>
              <a:rPr lang="en-US" altLang="en-US" sz="2000" dirty="0"/>
              <a:t>	Comments?</a:t>
            </a:r>
          </a:p>
          <a:p>
            <a:r>
              <a:rPr lang="en-US" altLang="en-US" sz="2000" dirty="0"/>
              <a:t> 	Objections to approving the minutes? </a:t>
            </a:r>
          </a:p>
          <a:p>
            <a:endParaRPr lang="en-US" dirty="0"/>
          </a:p>
        </p:txBody>
      </p:sp>
      <p:sp>
        <p:nvSpPr>
          <p:cNvPr id="4" name="Slide Number Placeholder 3">
            <a:extLst>
              <a:ext uri="{FF2B5EF4-FFF2-40B4-BE49-F238E27FC236}">
                <a16:creationId xmlns:a16="http://schemas.microsoft.com/office/drawing/2014/main" id="{56EF7C72-8AB7-4D29-83F0-23BD1320E2A7}"/>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EB5C0A9-B5CF-43CA-B2F0-49ED522198A3}"/>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4DB73B87-5017-4077-9988-72F1D645D158}"/>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22801375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C1B35010-95F5-442D-8F5B-357EDA6B4347}">
  <ds:schemaRefs>
    <ds:schemaRef ds:uri="http://schemas.microsoft.com/office/2006/documentManagement/types"/>
    <ds:schemaRef ds:uri="http://schemas.microsoft.com/office/2006/metadata/properties"/>
    <ds:schemaRef ds:uri="60873816-0101-4504-946e-6fdefec58fb5"/>
    <ds:schemaRef ds:uri="http://purl.org/dc/terms/"/>
    <ds:schemaRef ds:uri="http://schemas.openxmlformats.org/package/2006/metadata/core-properties"/>
    <ds:schemaRef ds:uri="http://purl.org/dc/dcmitype/"/>
    <ds:schemaRef ds:uri="http://schemas.microsoft.com/office/infopath/2007/PartnerControls"/>
    <ds:schemaRef ds:uri="4e36d776-f4f9-4739-bb28-fcc060563e14"/>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802-11-Submission</Template>
  <TotalTime>60159</TotalTime>
  <Words>2405</Words>
  <Application>Microsoft Office PowerPoint</Application>
  <PresentationFormat>Widescreen</PresentationFormat>
  <Paragraphs>320</Paragraphs>
  <Slides>20</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Arial</vt:lpstr>
      <vt:lpstr>Calibri</vt:lpstr>
      <vt:lpstr>DejaVu Serif</vt:lpstr>
      <vt:lpstr>Monotype Sorts</vt:lpstr>
      <vt:lpstr>Times New Roman</vt:lpstr>
      <vt:lpstr>Verdana</vt:lpstr>
      <vt:lpstr>Office Theme</vt:lpstr>
      <vt:lpstr>Document</vt:lpstr>
      <vt:lpstr>AANI SC Teleconference Agenda</vt:lpstr>
      <vt:lpstr>Abstract</vt:lpstr>
      <vt:lpstr>Reminders and Rules</vt:lpstr>
      <vt:lpstr>Agenda</vt:lpstr>
      <vt:lpstr>Agenda (cont.)</vt:lpstr>
      <vt:lpstr>Guidelines for IEEE-SA Meetings</vt:lpstr>
      <vt:lpstr>Resources – URLs</vt:lpstr>
      <vt:lpstr>Participation in IEEE 802 Meetings</vt:lpstr>
      <vt:lpstr>Approval of Minutes</vt:lpstr>
      <vt:lpstr>Status on the Proposal on Interworking</vt:lpstr>
      <vt:lpstr>Status on the Proposal on Interworking (cont.)</vt:lpstr>
      <vt:lpstr>Comment Resolution Status</vt:lpstr>
      <vt:lpstr>Contributions</vt:lpstr>
      <vt:lpstr>Open Comments</vt:lpstr>
      <vt:lpstr>Open: CID 69 - Technical w/no text changes</vt:lpstr>
      <vt:lpstr>Open: CID 71 - Technical w/no text changes</vt:lpstr>
      <vt:lpstr>Open: 3 Similar General Comments  CIDs: 68, 70, and 80</vt:lpstr>
      <vt:lpstr>Motions</vt:lpstr>
      <vt:lpstr>Motions</vt:lpstr>
      <vt:lpstr>Future Sessions Planning</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11-20-1602-02-AANI-aani-sc-teleconference-agenda-november-2020-plenary</dc:title>
  <dc:creator>Levy, Joseph</dc:creator>
  <cp:lastModifiedBy>Joseph Levy</cp:lastModifiedBy>
  <cp:revision>421</cp:revision>
  <cp:lastPrinted>1601-01-01T00:00:00Z</cp:lastPrinted>
  <dcterms:created xsi:type="dcterms:W3CDTF">2017-06-02T20:57:23Z</dcterms:created>
  <dcterms:modified xsi:type="dcterms:W3CDTF">2020-12-07T22:42:07Z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ies>
</file>