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5"/>
  </p:notesMasterIdLst>
  <p:handoutMasterIdLst>
    <p:handoutMasterId r:id="rId26"/>
  </p:handoutMasterIdLst>
  <p:sldIdLst>
    <p:sldId id="256" r:id="rId5"/>
    <p:sldId id="257" r:id="rId6"/>
    <p:sldId id="265" r:id="rId7"/>
    <p:sldId id="393" r:id="rId8"/>
    <p:sldId id="394" r:id="rId9"/>
    <p:sldId id="368" r:id="rId10"/>
    <p:sldId id="268" r:id="rId11"/>
    <p:sldId id="280" r:id="rId12"/>
    <p:sldId id="372" r:id="rId13"/>
    <p:sldId id="367" r:id="rId14"/>
    <p:sldId id="371" r:id="rId15"/>
    <p:sldId id="370" r:id="rId16"/>
    <p:sldId id="395" r:id="rId17"/>
    <p:sldId id="407" r:id="rId18"/>
    <p:sldId id="399" r:id="rId19"/>
    <p:sldId id="381" r:id="rId20"/>
    <p:sldId id="400" r:id="rId21"/>
    <p:sldId id="384" r:id="rId22"/>
    <p:sldId id="406" r:id="rId23"/>
    <p:sldId id="27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D7130E-BF24-40CE-9F1E-33367A210B62}" v="6" dt="2020-12-07T22:38:33.8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79" d="100"/>
          <a:sy n="79" d="100"/>
        </p:scale>
        <p:origin x="72" y="199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A5D7130E-BF24-40CE-9F1E-33367A210B62}"/>
    <pc:docChg chg="undo custSel delSld modSld sldOrd modMainMaster">
      <pc:chgData name="Joseph Levy" userId="3766db8f-7892-44ce-ae9b-8fce39950acf" providerId="ADAL" clId="{A5D7130E-BF24-40CE-9F1E-33367A210B62}" dt="2020-12-07T22:41:47.590" v="1076" actId="6549"/>
      <pc:docMkLst>
        <pc:docMk/>
      </pc:docMkLst>
      <pc:sldChg chg="modSp mod">
        <pc:chgData name="Joseph Levy" userId="3766db8f-7892-44ce-ae9b-8fce39950acf" providerId="ADAL" clId="{A5D7130E-BF24-40CE-9F1E-33367A210B62}" dt="2020-12-07T21:58:09.944" v="9" actId="6549"/>
        <pc:sldMkLst>
          <pc:docMk/>
          <pc:sldMk cId="0" sldId="256"/>
        </pc:sldMkLst>
        <pc:spChg chg="mod">
          <ac:chgData name="Joseph Levy" userId="3766db8f-7892-44ce-ae9b-8fce39950acf" providerId="ADAL" clId="{A5D7130E-BF24-40CE-9F1E-33367A210B62}" dt="2020-12-07T21:58:09.944" v="9" actId="6549"/>
          <ac:spMkLst>
            <pc:docMk/>
            <pc:sldMk cId="0" sldId="256"/>
            <ac:spMk id="3074" creationId="{00000000-0000-0000-0000-000000000000}"/>
          </ac:spMkLst>
        </pc:spChg>
      </pc:sldChg>
      <pc:sldChg chg="modSp mod">
        <pc:chgData name="Joseph Levy" userId="3766db8f-7892-44ce-ae9b-8fce39950acf" providerId="ADAL" clId="{A5D7130E-BF24-40CE-9F1E-33367A210B62}" dt="2020-12-07T22:41:19.700" v="1068" actId="20577"/>
        <pc:sldMkLst>
          <pc:docMk/>
          <pc:sldMk cId="0" sldId="257"/>
        </pc:sldMkLst>
        <pc:spChg chg="mod">
          <ac:chgData name="Joseph Levy" userId="3766db8f-7892-44ce-ae9b-8fce39950acf" providerId="ADAL" clId="{A5D7130E-BF24-40CE-9F1E-33367A210B62}" dt="2020-12-07T22:41:19.700" v="1068" actId="20577"/>
          <ac:spMkLst>
            <pc:docMk/>
            <pc:sldMk cId="0" sldId="257"/>
            <ac:spMk id="3" creationId="{443B98C9-C847-4EA9-A208-0AE53C2FE4EA}"/>
          </ac:spMkLst>
        </pc:spChg>
        <pc:spChg chg="mod">
          <ac:chgData name="Joseph Levy" userId="3766db8f-7892-44ce-ae9b-8fce39950acf" providerId="ADAL" clId="{A5D7130E-BF24-40CE-9F1E-33367A210B62}" dt="2020-12-07T21:58:40.627" v="44" actId="6549"/>
          <ac:spMkLst>
            <pc:docMk/>
            <pc:sldMk cId="0" sldId="257"/>
            <ac:spMk id="4098" creationId="{00000000-0000-0000-0000-000000000000}"/>
          </ac:spMkLst>
        </pc:spChg>
      </pc:sldChg>
      <pc:sldChg chg="modSp mod">
        <pc:chgData name="Joseph Levy" userId="3766db8f-7892-44ce-ae9b-8fce39950acf" providerId="ADAL" clId="{A5D7130E-BF24-40CE-9F1E-33367A210B62}" dt="2020-12-07T21:59:29.145" v="60" actId="6549"/>
        <pc:sldMkLst>
          <pc:docMk/>
          <pc:sldMk cId="3512326192" sldId="265"/>
        </pc:sldMkLst>
        <pc:spChg chg="mod">
          <ac:chgData name="Joseph Levy" userId="3766db8f-7892-44ce-ae9b-8fce39950acf" providerId="ADAL" clId="{A5D7130E-BF24-40CE-9F1E-33367A210B62}" dt="2020-12-07T21:59:29.145" v="60" actId="6549"/>
          <ac:spMkLst>
            <pc:docMk/>
            <pc:sldMk cId="3512326192" sldId="265"/>
            <ac:spMk id="10243" creationId="{00000000-0000-0000-0000-000000000000}"/>
          </ac:spMkLst>
        </pc:spChg>
      </pc:sldChg>
      <pc:sldChg chg="modSp mod">
        <pc:chgData name="Joseph Levy" userId="3766db8f-7892-44ce-ae9b-8fce39950acf" providerId="ADAL" clId="{A5D7130E-BF24-40CE-9F1E-33367A210B62}" dt="2020-12-07T22:35:44.059" v="946" actId="14100"/>
        <pc:sldMkLst>
          <pc:docMk/>
          <pc:sldMk cId="884494122" sldId="274"/>
        </pc:sldMkLst>
        <pc:spChg chg="mod">
          <ac:chgData name="Joseph Levy" userId="3766db8f-7892-44ce-ae9b-8fce39950acf" providerId="ADAL" clId="{A5D7130E-BF24-40CE-9F1E-33367A210B62}" dt="2020-12-07T22:35:44.059" v="946" actId="14100"/>
          <ac:spMkLst>
            <pc:docMk/>
            <pc:sldMk cId="884494122" sldId="274"/>
            <ac:spMk id="37891" creationId="{00000000-0000-0000-0000-000000000000}"/>
          </ac:spMkLst>
        </pc:spChg>
      </pc:sldChg>
      <pc:sldChg chg="addSp delSp modSp mod">
        <pc:chgData name="Joseph Levy" userId="3766db8f-7892-44ce-ae9b-8fce39950acf" providerId="ADAL" clId="{A5D7130E-BF24-40CE-9F1E-33367A210B62}" dt="2020-12-07T22:22:00.914" v="353" actId="20577"/>
        <pc:sldMkLst>
          <pc:docMk/>
          <pc:sldMk cId="2972509850" sldId="370"/>
        </pc:sldMkLst>
        <pc:spChg chg="mod">
          <ac:chgData name="Joseph Levy" userId="3766db8f-7892-44ce-ae9b-8fce39950acf" providerId="ADAL" clId="{A5D7130E-BF24-40CE-9F1E-33367A210B62}" dt="2020-12-07T22:22:00.914" v="353" actId="20577"/>
          <ac:spMkLst>
            <pc:docMk/>
            <pc:sldMk cId="2972509850" sldId="370"/>
            <ac:spMk id="3" creationId="{00000000-0000-0000-0000-000000000000}"/>
          </ac:spMkLst>
        </pc:spChg>
        <pc:graphicFrameChg chg="add mod modGraphic">
          <ac:chgData name="Joseph Levy" userId="3766db8f-7892-44ce-ae9b-8fce39950acf" providerId="ADAL" clId="{A5D7130E-BF24-40CE-9F1E-33367A210B62}" dt="2020-12-07T22:21:18.937" v="326" actId="122"/>
          <ac:graphicFrameMkLst>
            <pc:docMk/>
            <pc:sldMk cId="2972509850" sldId="370"/>
            <ac:graphicFrameMk id="7" creationId="{9E348773-4128-46F9-8301-970C1901D437}"/>
          </ac:graphicFrameMkLst>
        </pc:graphicFrameChg>
        <pc:graphicFrameChg chg="del modGraphic">
          <ac:chgData name="Joseph Levy" userId="3766db8f-7892-44ce-ae9b-8fce39950acf" providerId="ADAL" clId="{A5D7130E-BF24-40CE-9F1E-33367A210B62}" dt="2020-12-07T22:20:06.278" v="312" actId="478"/>
          <ac:graphicFrameMkLst>
            <pc:docMk/>
            <pc:sldMk cId="2972509850" sldId="370"/>
            <ac:graphicFrameMk id="9" creationId="{F4C3E3B4-00D0-4AD8-B135-E6B351D113CD}"/>
          </ac:graphicFrameMkLst>
        </pc:graphicFrameChg>
      </pc:sldChg>
      <pc:sldChg chg="modSp mod">
        <pc:chgData name="Joseph Levy" userId="3766db8f-7892-44ce-ae9b-8fce39950acf" providerId="ADAL" clId="{A5D7130E-BF24-40CE-9F1E-33367A210B62}" dt="2020-12-07T22:16:20.556" v="309" actId="20577"/>
        <pc:sldMkLst>
          <pc:docMk/>
          <pc:sldMk cId="1014535486" sldId="371"/>
        </pc:sldMkLst>
        <pc:spChg chg="mod">
          <ac:chgData name="Joseph Levy" userId="3766db8f-7892-44ce-ae9b-8fce39950acf" providerId="ADAL" clId="{A5D7130E-BF24-40CE-9F1E-33367A210B62}" dt="2020-12-07T22:16:20.556" v="309" actId="20577"/>
          <ac:spMkLst>
            <pc:docMk/>
            <pc:sldMk cId="1014535486" sldId="371"/>
            <ac:spMk id="3" creationId="{00000000-0000-0000-0000-000000000000}"/>
          </ac:spMkLst>
        </pc:spChg>
      </pc:sldChg>
      <pc:sldChg chg="modSp mod">
        <pc:chgData name="Joseph Levy" userId="3766db8f-7892-44ce-ae9b-8fce39950acf" providerId="ADAL" clId="{A5D7130E-BF24-40CE-9F1E-33367A210B62}" dt="2020-12-07T22:38:45.344" v="1010" actId="20577"/>
        <pc:sldMkLst>
          <pc:docMk/>
          <pc:sldMk cId="228013750" sldId="372"/>
        </pc:sldMkLst>
        <pc:spChg chg="mod">
          <ac:chgData name="Joseph Levy" userId="3766db8f-7892-44ce-ae9b-8fce39950acf" providerId="ADAL" clId="{A5D7130E-BF24-40CE-9F1E-33367A210B62}" dt="2020-12-07T22:38:45.344" v="1010" actId="20577"/>
          <ac:spMkLst>
            <pc:docMk/>
            <pc:sldMk cId="228013750" sldId="372"/>
            <ac:spMk id="3" creationId="{FBED7279-1AEF-4601-9E91-E8A0F406CE2C}"/>
          </ac:spMkLst>
        </pc:spChg>
      </pc:sldChg>
      <pc:sldChg chg="del">
        <pc:chgData name="Joseph Levy" userId="3766db8f-7892-44ce-ae9b-8fce39950acf" providerId="ADAL" clId="{A5D7130E-BF24-40CE-9F1E-33367A210B62}" dt="2020-12-07T22:23:32.255" v="371" actId="47"/>
        <pc:sldMkLst>
          <pc:docMk/>
          <pc:sldMk cId="2970816093" sldId="375"/>
        </pc:sldMkLst>
      </pc:sldChg>
      <pc:sldChg chg="del">
        <pc:chgData name="Joseph Levy" userId="3766db8f-7892-44ce-ae9b-8fce39950acf" providerId="ADAL" clId="{A5D7130E-BF24-40CE-9F1E-33367A210B62}" dt="2020-12-07T22:23:32.255" v="371" actId="47"/>
        <pc:sldMkLst>
          <pc:docMk/>
          <pc:sldMk cId="1397964548" sldId="380"/>
        </pc:sldMkLst>
      </pc:sldChg>
      <pc:sldChg chg="ord">
        <pc:chgData name="Joseph Levy" userId="3766db8f-7892-44ce-ae9b-8fce39950acf" providerId="ADAL" clId="{A5D7130E-BF24-40CE-9F1E-33367A210B62}" dt="2020-12-07T22:24:07.861" v="373"/>
        <pc:sldMkLst>
          <pc:docMk/>
          <pc:sldMk cId="3093966658" sldId="381"/>
        </pc:sldMkLst>
      </pc:sldChg>
      <pc:sldChg chg="del">
        <pc:chgData name="Joseph Levy" userId="3766db8f-7892-44ce-ae9b-8fce39950acf" providerId="ADAL" clId="{A5D7130E-BF24-40CE-9F1E-33367A210B62}" dt="2020-12-07T22:23:32.255" v="371" actId="47"/>
        <pc:sldMkLst>
          <pc:docMk/>
          <pc:sldMk cId="628225793" sldId="382"/>
        </pc:sldMkLst>
      </pc:sldChg>
      <pc:sldChg chg="del">
        <pc:chgData name="Joseph Levy" userId="3766db8f-7892-44ce-ae9b-8fce39950acf" providerId="ADAL" clId="{A5D7130E-BF24-40CE-9F1E-33367A210B62}" dt="2020-12-07T22:23:32.255" v="371" actId="47"/>
        <pc:sldMkLst>
          <pc:docMk/>
          <pc:sldMk cId="90413157" sldId="383"/>
        </pc:sldMkLst>
      </pc:sldChg>
      <pc:sldChg chg="modSp mod">
        <pc:chgData name="Joseph Levy" userId="3766db8f-7892-44ce-ae9b-8fce39950acf" providerId="ADAL" clId="{A5D7130E-BF24-40CE-9F1E-33367A210B62}" dt="2020-12-07T22:01:57.243" v="101" actId="6549"/>
        <pc:sldMkLst>
          <pc:docMk/>
          <pc:sldMk cId="1942127335" sldId="393"/>
        </pc:sldMkLst>
        <pc:spChg chg="mod">
          <ac:chgData name="Joseph Levy" userId="3766db8f-7892-44ce-ae9b-8fce39950acf" providerId="ADAL" clId="{A5D7130E-BF24-40CE-9F1E-33367A210B62}" dt="2020-12-07T22:01:57.243" v="101" actId="6549"/>
          <ac:spMkLst>
            <pc:docMk/>
            <pc:sldMk cId="1942127335" sldId="393"/>
            <ac:spMk id="20483" creationId="{00000000-0000-0000-0000-000000000000}"/>
          </ac:spMkLst>
        </pc:spChg>
      </pc:sldChg>
      <pc:sldChg chg="modSp mod">
        <pc:chgData name="Joseph Levy" userId="3766db8f-7892-44ce-ae9b-8fce39950acf" providerId="ADAL" clId="{A5D7130E-BF24-40CE-9F1E-33367A210B62}" dt="2020-12-07T22:40:10.236" v="1037" actId="6549"/>
        <pc:sldMkLst>
          <pc:docMk/>
          <pc:sldMk cId="3629360698" sldId="394"/>
        </pc:sldMkLst>
        <pc:spChg chg="mod">
          <ac:chgData name="Joseph Levy" userId="3766db8f-7892-44ce-ae9b-8fce39950acf" providerId="ADAL" clId="{A5D7130E-BF24-40CE-9F1E-33367A210B62}" dt="2020-12-07T22:40:10.236" v="1037" actId="6549"/>
          <ac:spMkLst>
            <pc:docMk/>
            <pc:sldMk cId="3629360698" sldId="394"/>
            <ac:spMk id="20483" creationId="{00000000-0000-0000-0000-000000000000}"/>
          </ac:spMkLst>
        </pc:spChg>
      </pc:sldChg>
      <pc:sldChg chg="modSp mod">
        <pc:chgData name="Joseph Levy" userId="3766db8f-7892-44ce-ae9b-8fce39950acf" providerId="ADAL" clId="{A5D7130E-BF24-40CE-9F1E-33367A210B62}" dt="2020-12-07T22:22:19.846" v="355" actId="20577"/>
        <pc:sldMkLst>
          <pc:docMk/>
          <pc:sldMk cId="3670489836" sldId="395"/>
        </pc:sldMkLst>
        <pc:spChg chg="mod">
          <ac:chgData name="Joseph Levy" userId="3766db8f-7892-44ce-ae9b-8fce39950acf" providerId="ADAL" clId="{A5D7130E-BF24-40CE-9F1E-33367A210B62}" dt="2020-12-07T22:22:15.576" v="354" actId="6549"/>
          <ac:spMkLst>
            <pc:docMk/>
            <pc:sldMk cId="3670489836" sldId="395"/>
            <ac:spMk id="2" creationId="{C49EDB79-1735-4E2C-AFD2-31204DF69E35}"/>
          </ac:spMkLst>
        </pc:spChg>
        <pc:spChg chg="mod">
          <ac:chgData name="Joseph Levy" userId="3766db8f-7892-44ce-ae9b-8fce39950acf" providerId="ADAL" clId="{A5D7130E-BF24-40CE-9F1E-33367A210B62}" dt="2020-12-07T22:22:19.846" v="355" actId="20577"/>
          <ac:spMkLst>
            <pc:docMk/>
            <pc:sldMk cId="3670489836" sldId="395"/>
            <ac:spMk id="3" creationId="{9D800194-6C28-4B68-8C28-CC3A8B96A2C7}"/>
          </ac:spMkLst>
        </pc:spChg>
      </pc:sldChg>
      <pc:sldChg chg="del">
        <pc:chgData name="Joseph Levy" userId="3766db8f-7892-44ce-ae9b-8fce39950acf" providerId="ADAL" clId="{A5D7130E-BF24-40CE-9F1E-33367A210B62}" dt="2020-12-07T21:59:54.850" v="61" actId="2696"/>
        <pc:sldMkLst>
          <pc:docMk/>
          <pc:sldMk cId="2715350261" sldId="396"/>
        </pc:sldMkLst>
      </pc:sldChg>
      <pc:sldChg chg="del">
        <pc:chgData name="Joseph Levy" userId="3766db8f-7892-44ce-ae9b-8fce39950acf" providerId="ADAL" clId="{A5D7130E-BF24-40CE-9F1E-33367A210B62}" dt="2020-12-07T22:23:32.255" v="371" actId="47"/>
        <pc:sldMkLst>
          <pc:docMk/>
          <pc:sldMk cId="353442742" sldId="397"/>
        </pc:sldMkLst>
      </pc:sldChg>
      <pc:sldChg chg="del">
        <pc:chgData name="Joseph Levy" userId="3766db8f-7892-44ce-ae9b-8fce39950acf" providerId="ADAL" clId="{A5D7130E-BF24-40CE-9F1E-33367A210B62}" dt="2020-12-07T22:23:32.255" v="371" actId="47"/>
        <pc:sldMkLst>
          <pc:docMk/>
          <pc:sldMk cId="1257470459" sldId="398"/>
        </pc:sldMkLst>
      </pc:sldChg>
      <pc:sldChg chg="ord">
        <pc:chgData name="Joseph Levy" userId="3766db8f-7892-44ce-ae9b-8fce39950acf" providerId="ADAL" clId="{A5D7130E-BF24-40CE-9F1E-33367A210B62}" dt="2020-12-07T22:24:07.861" v="373"/>
        <pc:sldMkLst>
          <pc:docMk/>
          <pc:sldMk cId="2825598672" sldId="399"/>
        </pc:sldMkLst>
      </pc:sldChg>
      <pc:sldChg chg="ord">
        <pc:chgData name="Joseph Levy" userId="3766db8f-7892-44ce-ae9b-8fce39950acf" providerId="ADAL" clId="{A5D7130E-BF24-40CE-9F1E-33367A210B62}" dt="2020-12-07T22:24:07.861" v="373"/>
        <pc:sldMkLst>
          <pc:docMk/>
          <pc:sldMk cId="3947819623" sldId="400"/>
        </pc:sldMkLst>
      </pc:sldChg>
      <pc:sldChg chg="del">
        <pc:chgData name="Joseph Levy" userId="3766db8f-7892-44ce-ae9b-8fce39950acf" providerId="ADAL" clId="{A5D7130E-BF24-40CE-9F1E-33367A210B62}" dt="2020-12-07T22:23:32.255" v="371" actId="47"/>
        <pc:sldMkLst>
          <pc:docMk/>
          <pc:sldMk cId="2436252832" sldId="401"/>
        </pc:sldMkLst>
      </pc:sldChg>
      <pc:sldChg chg="del">
        <pc:chgData name="Joseph Levy" userId="3766db8f-7892-44ce-ae9b-8fce39950acf" providerId="ADAL" clId="{A5D7130E-BF24-40CE-9F1E-33367A210B62}" dt="2020-12-07T22:23:32.255" v="371" actId="47"/>
        <pc:sldMkLst>
          <pc:docMk/>
          <pc:sldMk cId="1763740386" sldId="402"/>
        </pc:sldMkLst>
      </pc:sldChg>
      <pc:sldChg chg="del">
        <pc:chgData name="Joseph Levy" userId="3766db8f-7892-44ce-ae9b-8fce39950acf" providerId="ADAL" clId="{A5D7130E-BF24-40CE-9F1E-33367A210B62}" dt="2020-12-07T22:23:32.255" v="371" actId="47"/>
        <pc:sldMkLst>
          <pc:docMk/>
          <pc:sldMk cId="2987115779" sldId="403"/>
        </pc:sldMkLst>
      </pc:sldChg>
      <pc:sldChg chg="del">
        <pc:chgData name="Joseph Levy" userId="3766db8f-7892-44ce-ae9b-8fce39950acf" providerId="ADAL" clId="{A5D7130E-BF24-40CE-9F1E-33367A210B62}" dt="2020-12-07T22:23:32.255" v="371" actId="47"/>
        <pc:sldMkLst>
          <pc:docMk/>
          <pc:sldMk cId="2295722316" sldId="404"/>
        </pc:sldMkLst>
      </pc:sldChg>
      <pc:sldChg chg="modSp mod">
        <pc:chgData name="Joseph Levy" userId="3766db8f-7892-44ce-ae9b-8fce39950acf" providerId="ADAL" clId="{A5D7130E-BF24-40CE-9F1E-33367A210B62}" dt="2020-12-07T22:23:15.883" v="370" actId="20577"/>
        <pc:sldMkLst>
          <pc:docMk/>
          <pc:sldMk cId="3127344555" sldId="406"/>
        </pc:sldMkLst>
        <pc:spChg chg="mod">
          <ac:chgData name="Joseph Levy" userId="3766db8f-7892-44ce-ae9b-8fce39950acf" providerId="ADAL" clId="{A5D7130E-BF24-40CE-9F1E-33367A210B62}" dt="2020-12-07T22:22:40.432" v="356" actId="6549"/>
          <ac:spMkLst>
            <pc:docMk/>
            <pc:sldMk cId="3127344555" sldId="406"/>
            <ac:spMk id="2" creationId="{77A50A07-5F97-4A96-8E53-2CDE06956572}"/>
          </ac:spMkLst>
        </pc:spChg>
        <pc:spChg chg="mod">
          <ac:chgData name="Joseph Levy" userId="3766db8f-7892-44ce-ae9b-8fce39950acf" providerId="ADAL" clId="{A5D7130E-BF24-40CE-9F1E-33367A210B62}" dt="2020-12-07T22:23:15.883" v="370" actId="20577"/>
          <ac:spMkLst>
            <pc:docMk/>
            <pc:sldMk cId="3127344555" sldId="406"/>
            <ac:spMk id="3" creationId="{9766BE4C-2322-4A3C-BDBA-57505F725ECF}"/>
          </ac:spMkLst>
        </pc:spChg>
      </pc:sldChg>
      <pc:sldChg chg="modSp mod">
        <pc:chgData name="Joseph Levy" userId="3766db8f-7892-44ce-ae9b-8fce39950acf" providerId="ADAL" clId="{A5D7130E-BF24-40CE-9F1E-33367A210B62}" dt="2020-12-07T22:24:37.881" v="388" actId="20577"/>
        <pc:sldMkLst>
          <pc:docMk/>
          <pc:sldMk cId="15744420" sldId="407"/>
        </pc:sldMkLst>
        <pc:spChg chg="mod">
          <ac:chgData name="Joseph Levy" userId="3766db8f-7892-44ce-ae9b-8fce39950acf" providerId="ADAL" clId="{A5D7130E-BF24-40CE-9F1E-33367A210B62}" dt="2020-12-07T22:24:37.881" v="388" actId="20577"/>
          <ac:spMkLst>
            <pc:docMk/>
            <pc:sldMk cId="15744420" sldId="407"/>
            <ac:spMk id="2" creationId="{7EFC7668-92BA-4CF1-BA6C-8CFD8CD6EEC2}"/>
          </ac:spMkLst>
        </pc:spChg>
      </pc:sldChg>
      <pc:sldMasterChg chg="modSp mod">
        <pc:chgData name="Joseph Levy" userId="3766db8f-7892-44ce-ae9b-8fce39950acf" providerId="ADAL" clId="{A5D7130E-BF24-40CE-9F1E-33367A210B62}" dt="2020-12-07T22:41:47.590" v="1076" actId="6549"/>
        <pc:sldMasterMkLst>
          <pc:docMk/>
          <pc:sldMasterMk cId="0" sldId="2147483648"/>
        </pc:sldMasterMkLst>
        <pc:spChg chg="mod">
          <ac:chgData name="Joseph Levy" userId="3766db8f-7892-44ce-ae9b-8fce39950acf" providerId="ADAL" clId="{A5D7130E-BF24-40CE-9F1E-33367A210B62}" dt="2020-12-07T22:41:47.590" v="1076" actId="6549"/>
          <ac:spMkLst>
            <pc:docMk/>
            <pc:sldMasterMk cId="0" sldId="2147483648"/>
            <ac:spMk id="10" creationId="{00000000-0000-0000-0000-000000000000}"/>
          </ac:spMkLst>
        </pc:spChg>
      </pc:sldMasterChg>
    </pc:docChg>
  </pc:docChgLst>
  <pc:docChgLst>
    <pc:chgData name="Joseph Levy" userId="3766db8f-7892-44ce-ae9b-8fce39950acf" providerId="ADAL" clId="{A1A12037-A25C-4268-B690-654BB6C08626}"/>
    <pc:docChg chg="custSel addSld delSld modSld sldOrd modMainMaster">
      <pc:chgData name="Joseph Levy" userId="3766db8f-7892-44ce-ae9b-8fce39950acf" providerId="ADAL" clId="{A1A12037-A25C-4268-B690-654BB6C08626}" dt="2020-11-05T03:06:53.712" v="545"/>
      <pc:docMkLst>
        <pc:docMk/>
      </pc:docMkLst>
      <pc:sldChg chg="modSp mod">
        <pc:chgData name="Joseph Levy" userId="3766db8f-7892-44ce-ae9b-8fce39950acf" providerId="ADAL" clId="{A1A12037-A25C-4268-B690-654BB6C08626}" dt="2020-11-05T01:51:06.682" v="541" actId="20577"/>
        <pc:sldMkLst>
          <pc:docMk/>
          <pc:sldMk cId="884494122" sldId="274"/>
        </pc:sldMkLst>
        <pc:spChg chg="mod">
          <ac:chgData name="Joseph Levy" userId="3766db8f-7892-44ce-ae9b-8fce39950acf" providerId="ADAL" clId="{A1A12037-A25C-4268-B690-654BB6C08626}" dt="2020-11-05T01:51:06.682" v="541" actId="20577"/>
          <ac:spMkLst>
            <pc:docMk/>
            <pc:sldMk cId="884494122" sldId="274"/>
            <ac:spMk id="37891" creationId="{00000000-0000-0000-0000-000000000000}"/>
          </ac:spMkLst>
        </pc:spChg>
      </pc:sldChg>
      <pc:sldChg chg="modSp mod">
        <pc:chgData name="Joseph Levy" userId="3766db8f-7892-44ce-ae9b-8fce39950acf" providerId="ADAL" clId="{A1A12037-A25C-4268-B690-654BB6C08626}" dt="2020-11-05T00:24:59.842" v="37" actId="20577"/>
        <pc:sldMkLst>
          <pc:docMk/>
          <pc:sldMk cId="2970816093" sldId="375"/>
        </pc:sldMkLst>
        <pc:spChg chg="mod">
          <ac:chgData name="Joseph Levy" userId="3766db8f-7892-44ce-ae9b-8fce39950acf" providerId="ADAL" clId="{A1A12037-A25C-4268-B690-654BB6C08626}" dt="2020-11-05T00:24:59.842" v="37" actId="20577"/>
          <ac:spMkLst>
            <pc:docMk/>
            <pc:sldMk cId="2970816093" sldId="375"/>
            <ac:spMk id="3" creationId="{9766BE4C-2322-4A3C-BDBA-57505F725ECF}"/>
          </ac:spMkLst>
        </pc:spChg>
      </pc:sldChg>
      <pc:sldChg chg="del">
        <pc:chgData name="Joseph Levy" userId="3766db8f-7892-44ce-ae9b-8fce39950acf" providerId="ADAL" clId="{A1A12037-A25C-4268-B690-654BB6C08626}" dt="2020-11-05T02:56:23.437" v="543" actId="47"/>
        <pc:sldMkLst>
          <pc:docMk/>
          <pc:sldMk cId="2663949626" sldId="379"/>
        </pc:sldMkLst>
      </pc:sldChg>
      <pc:sldChg chg="modSp mod">
        <pc:chgData name="Joseph Levy" userId="3766db8f-7892-44ce-ae9b-8fce39950acf" providerId="ADAL" clId="{A1A12037-A25C-4268-B690-654BB6C08626}" dt="2020-11-05T00:33:46.877" v="85" actId="20577"/>
        <pc:sldMkLst>
          <pc:docMk/>
          <pc:sldMk cId="353442742" sldId="397"/>
        </pc:sldMkLst>
        <pc:spChg chg="mod">
          <ac:chgData name="Joseph Levy" userId="3766db8f-7892-44ce-ae9b-8fce39950acf" providerId="ADAL" clId="{A1A12037-A25C-4268-B690-654BB6C08626}" dt="2020-11-05T00:33:46.877" v="85" actId="20577"/>
          <ac:spMkLst>
            <pc:docMk/>
            <pc:sldMk cId="353442742" sldId="397"/>
            <ac:spMk id="3" creationId="{9766BE4C-2322-4A3C-BDBA-57505F725ECF}"/>
          </ac:spMkLst>
        </pc:spChg>
      </pc:sldChg>
      <pc:sldChg chg="modSp mod">
        <pc:chgData name="Joseph Levy" userId="3766db8f-7892-44ce-ae9b-8fce39950acf" providerId="ADAL" clId="{A1A12037-A25C-4268-B690-654BB6C08626}" dt="2020-11-05T00:40:00.670" v="155" actId="20577"/>
        <pc:sldMkLst>
          <pc:docMk/>
          <pc:sldMk cId="1257470459" sldId="398"/>
        </pc:sldMkLst>
        <pc:spChg chg="mod">
          <ac:chgData name="Joseph Levy" userId="3766db8f-7892-44ce-ae9b-8fce39950acf" providerId="ADAL" clId="{A1A12037-A25C-4268-B690-654BB6C08626}" dt="2020-11-05T00:40:00.670" v="155" actId="20577"/>
          <ac:spMkLst>
            <pc:docMk/>
            <pc:sldMk cId="1257470459" sldId="398"/>
            <ac:spMk id="3" creationId="{9766BE4C-2322-4A3C-BDBA-57505F725ECF}"/>
          </ac:spMkLst>
        </pc:spChg>
      </pc:sldChg>
      <pc:sldChg chg="modSp mod">
        <pc:chgData name="Joseph Levy" userId="3766db8f-7892-44ce-ae9b-8fce39950acf" providerId="ADAL" clId="{A1A12037-A25C-4268-B690-654BB6C08626}" dt="2020-11-05T00:45:48.373" v="158" actId="13926"/>
        <pc:sldMkLst>
          <pc:docMk/>
          <pc:sldMk cId="1763740386" sldId="402"/>
        </pc:sldMkLst>
        <pc:spChg chg="mod">
          <ac:chgData name="Joseph Levy" userId="3766db8f-7892-44ce-ae9b-8fce39950acf" providerId="ADAL" clId="{A1A12037-A25C-4268-B690-654BB6C08626}" dt="2020-11-05T00:45:48.373" v="158" actId="13926"/>
          <ac:spMkLst>
            <pc:docMk/>
            <pc:sldMk cId="1763740386" sldId="402"/>
            <ac:spMk id="7" creationId="{77079490-6F0A-4B13-AEDC-AB9D1F2452C2}"/>
          </ac:spMkLst>
        </pc:spChg>
      </pc:sldChg>
      <pc:sldChg chg="modSp mod">
        <pc:chgData name="Joseph Levy" userId="3766db8f-7892-44ce-ae9b-8fce39950acf" providerId="ADAL" clId="{A1A12037-A25C-4268-B690-654BB6C08626}" dt="2020-11-05T01:09:11.050" v="422" actId="20577"/>
        <pc:sldMkLst>
          <pc:docMk/>
          <pc:sldMk cId="2987115779" sldId="403"/>
        </pc:sldMkLst>
        <pc:spChg chg="mod">
          <ac:chgData name="Joseph Levy" userId="3766db8f-7892-44ce-ae9b-8fce39950acf" providerId="ADAL" clId="{A1A12037-A25C-4268-B690-654BB6C08626}" dt="2020-11-05T01:09:11.050" v="422" actId="20577"/>
          <ac:spMkLst>
            <pc:docMk/>
            <pc:sldMk cId="2987115779" sldId="403"/>
            <ac:spMk id="3" creationId="{BB8B399A-62DD-4825-ACB0-C1D6B23BBE60}"/>
          </ac:spMkLst>
        </pc:spChg>
      </pc:sldChg>
      <pc:sldChg chg="modSp add mod ord">
        <pc:chgData name="Joseph Levy" userId="3766db8f-7892-44ce-ae9b-8fce39950acf" providerId="ADAL" clId="{A1A12037-A25C-4268-B690-654BB6C08626}" dt="2020-11-05T03:06:53.712" v="545"/>
        <pc:sldMkLst>
          <pc:docMk/>
          <pc:sldMk cId="2295722316" sldId="404"/>
        </pc:sldMkLst>
        <pc:spChg chg="mod">
          <ac:chgData name="Joseph Levy" userId="3766db8f-7892-44ce-ae9b-8fce39950acf" providerId="ADAL" clId="{A1A12037-A25C-4268-B690-654BB6C08626}" dt="2020-11-05T00:58:25.319" v="310" actId="20577"/>
          <ac:spMkLst>
            <pc:docMk/>
            <pc:sldMk cId="2295722316" sldId="404"/>
            <ac:spMk id="3" creationId="{9766BE4C-2322-4A3C-BDBA-57505F725ECF}"/>
          </ac:spMkLst>
        </pc:spChg>
      </pc:sldChg>
      <pc:sldChg chg="new del">
        <pc:chgData name="Joseph Levy" userId="3766db8f-7892-44ce-ae9b-8fce39950acf" providerId="ADAL" clId="{A1A12037-A25C-4268-B690-654BB6C08626}" dt="2020-11-05T01:09:37.383" v="425" actId="47"/>
        <pc:sldMkLst>
          <pc:docMk/>
          <pc:sldMk cId="2585680332" sldId="405"/>
        </pc:sldMkLst>
      </pc:sldChg>
      <pc:sldChg chg="modSp add mod">
        <pc:chgData name="Joseph Levy" userId="3766db8f-7892-44ce-ae9b-8fce39950acf" providerId="ADAL" clId="{A1A12037-A25C-4268-B690-654BB6C08626}" dt="2020-11-05T01:17:37.098" v="526" actId="20577"/>
        <pc:sldMkLst>
          <pc:docMk/>
          <pc:sldMk cId="3127344555" sldId="406"/>
        </pc:sldMkLst>
        <pc:spChg chg="mod">
          <ac:chgData name="Joseph Levy" userId="3766db8f-7892-44ce-ae9b-8fce39950acf" providerId="ADAL" clId="{A1A12037-A25C-4268-B690-654BB6C08626}" dt="2020-11-05T01:17:37.098" v="526" actId="20577"/>
          <ac:spMkLst>
            <pc:docMk/>
            <pc:sldMk cId="3127344555" sldId="406"/>
            <ac:spMk id="3" creationId="{9766BE4C-2322-4A3C-BDBA-57505F725ECF}"/>
          </ac:spMkLst>
        </pc:spChg>
      </pc:sldChg>
      <pc:sldChg chg="add del">
        <pc:chgData name="Joseph Levy" userId="3766db8f-7892-44ce-ae9b-8fce39950acf" providerId="ADAL" clId="{A1A12037-A25C-4268-B690-654BB6C08626}" dt="2020-11-05T02:56:05.208" v="542" actId="2696"/>
        <pc:sldMkLst>
          <pc:docMk/>
          <pc:sldMk cId="2159131489" sldId="407"/>
        </pc:sldMkLst>
      </pc:sldChg>
      <pc:sldMasterChg chg="modSp mod">
        <pc:chgData name="Joseph Levy" userId="3766db8f-7892-44ce-ae9b-8fce39950acf" providerId="ADAL" clId="{A1A12037-A25C-4268-B690-654BB6C08626}" dt="2020-11-05T00:52:24.264" v="268" actId="6549"/>
        <pc:sldMasterMkLst>
          <pc:docMk/>
          <pc:sldMasterMk cId="0" sldId="2147483648"/>
        </pc:sldMasterMkLst>
        <pc:spChg chg="mod">
          <ac:chgData name="Joseph Levy" userId="3766db8f-7892-44ce-ae9b-8fce39950acf" providerId="ADAL" clId="{A1A12037-A25C-4268-B690-654BB6C08626}" dt="2020-11-05T00:52:24.264" v="268"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374407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20</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802.11-20/1937r0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1376-00-AANI-technical-report-on-interworking-between-3gpp-5g-system-and-wlan.docx" TargetMode="External"/><Relationship Id="rId3" Type="http://schemas.openxmlformats.org/officeDocument/2006/relationships/hyperlink" Target="https://mentor.ieee.org/802.11/dcn/20/11-20-0013-05-AANI-draft-technical-report-on-interworking-between-3gpp-5g-network-wlan.docx" TargetMode="External"/><Relationship Id="rId7" Type="http://schemas.openxmlformats.org/officeDocument/2006/relationships/hyperlink" Target="https://mentor.ieee.org/802.11/dcn/20/11-20-1356-00-AANI-proposed-comment-resolution-for-cid-10-11-12-105-on-comment-collection-sheet-11-20-1262r2.docx" TargetMode="External"/><Relationship Id="rId12" Type="http://schemas.openxmlformats.org/officeDocument/2006/relationships/hyperlink" Target="https://mentor.ieee.org/802.11/dcn/20/11-20-1926-00-AANI-aani-sc-teleconference-minutes-november-2020-plenary.docx" TargetMode="External"/><Relationship Id="rId2" Type="http://schemas.openxmlformats.org/officeDocument/2006/relationships/hyperlink" Target="https://mentor.ieee.org/802.11/dcn/20/11-20-0013-04-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5-AANI-draft-technical-report-on-interworking-between-3gpp-5g-network-wlan.pdf" TargetMode="External"/><Relationship Id="rId11" Type="http://schemas.openxmlformats.org/officeDocument/2006/relationships/hyperlink" Target="https://mentor.ieee.org/802.11/dcn/20/11-20-1601" TargetMode="External"/><Relationship Id="rId5" Type="http://schemas.openxmlformats.org/officeDocument/2006/relationships/hyperlink" Target="https://mentor.ieee.org/802.11/dcn/20/11-20-1262-03-AANI-cc32-aani-report-comments.xlsx" TargetMode="External"/><Relationship Id="rId10" Type="http://schemas.openxmlformats.org/officeDocument/2006/relationships/hyperlink" Target="https://mentor.ieee.org/802.11/dcn/20/11-20-1567-AANI-aani-sc-teleconference-1-oct-2020-meeting-minutes.docx" TargetMode="External"/><Relationship Id="rId4" Type="http://schemas.openxmlformats.org/officeDocument/2006/relationships/hyperlink" Target="https://mentor.ieee.org/802.11/dcn/20/11-20-1262-02-AANI-cc32-aani-report-comments.xlsx" TargetMode="External"/><Relationship Id="rId9" Type="http://schemas.openxmlformats.org/officeDocument/2006/relationships/hyperlink" Target="https://mentor.ieee.org/802.11/dcn/20/11-20-1512-01-AANI-aani-sc-teleconference-15-sep-2020-meeting-minute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262-06-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0/11-20-1926-00-AANI-aani-sc-teleconference-minutes-november-2020-plenary.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2021-01-12</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spid="_x0000_s1026" name="Document" r:id="rId4" imgW="8249760" imgH="2855880" progId="Word.Document.8">
                  <p:embed/>
                </p:oleObj>
              </mc:Choice>
              <mc:Fallback>
                <p:oleObj name="Document" r:id="rId4" imgW="8249760" imgH="2855880" progId="Word.Document.8">
                  <p:embed/>
                  <p:pic>
                    <p:nvPicPr>
                      <p:cNvPr id="9" name="Object 3"/>
                      <p:cNvPicPr>
                        <a:picLocks noChangeAspect="1" noChangeArrowheads="1"/>
                      </p:cNvPicPr>
                      <p:nvPr/>
                    </p:nvPicPr>
                    <p:blipFill>
                      <a:blip r:embed="rId5"/>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6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a:t>
            </a:r>
            <a:br>
              <a:rPr lang="en-US" sz="1600" dirty="0">
                <a:solidFill>
                  <a:schemeClr val="tx1"/>
                </a:solidFill>
                <a:cs typeface="+mn-cs"/>
              </a:rPr>
            </a:br>
            <a:r>
              <a:rPr lang="en-US" sz="16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600" dirty="0">
                <a:hlinkClick r:id="rId10"/>
              </a:rPr>
              <a:t>11-20/0013r3</a:t>
            </a:r>
            <a:r>
              <a:rPr lang="en-US" sz="1600" dirty="0"/>
              <a:t> </a:t>
            </a:r>
            <a:r>
              <a:rPr lang="en-US" sz="16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600" dirty="0">
                <a:hlinkClick r:id="rId11"/>
              </a:rPr>
              <a:t>11-20/1031r0</a:t>
            </a:r>
            <a:r>
              <a:rPr lang="en-US" sz="1600" dirty="0"/>
              <a:t> </a:t>
            </a:r>
            <a:r>
              <a:rPr lang="en-US" sz="1600" b="0" dirty="0"/>
              <a:t>“11-20-0013-03-AANI-draft-technical-report-on-interworking-between-3gpp-5g-network-wlan-Intel-comments”, Binita Gupta (Intel), Necati Canpolat (Intel), Carlos Cordeiro (Intel) </a:t>
            </a:r>
            <a:br>
              <a:rPr lang="en-US" sz="1400" b="0" dirty="0"/>
            </a:b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17994"/>
            <a:ext cx="11999913" cy="5535842"/>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600" dirty="0">
                <a:solidFill>
                  <a:schemeClr val="tx1"/>
                </a:solidFill>
                <a:cs typeface="+mn-cs"/>
                <a:hlinkClick r:id="rId2">
                  <a:extLst>
                    <a:ext uri="{A12FA001-AC4F-418D-AE19-62706E023703}">
                      <ahyp:hlinkClr xmlns:ahyp="http://schemas.microsoft.com/office/drawing/2018/hyperlinkcolor" val="tx"/>
                    </a:ext>
                  </a:extLst>
                </a:hlinkClick>
              </a:rPr>
              <a:t>11-20/0013r4</a:t>
            </a:r>
            <a:r>
              <a:rPr lang="en-US" sz="1600" dirty="0">
                <a:solidFill>
                  <a:schemeClr val="tx1"/>
                </a:solidFill>
                <a:cs typeface="+mn-cs"/>
              </a:rPr>
              <a:t> “Draft technical report on interworking between 3GPP 5G network &amp; WLAN”, Hyun Seo OH (ETRI), et al. was reviewed.</a:t>
            </a:r>
          </a:p>
          <a:p>
            <a:pPr marL="857250" lvl="1" indent="-457200">
              <a:spcBef>
                <a:spcPts val="200"/>
              </a:spcBef>
              <a:buFont typeface="Arial" panose="020B0604020202020204" pitchFamily="34" charset="0"/>
              <a:buChar char="•"/>
              <a:defRPr/>
            </a:pPr>
            <a:r>
              <a:rPr lang="en-US" sz="1600" dirty="0">
                <a:solidFill>
                  <a:schemeClr val="tx1"/>
                </a:solidFill>
                <a:cs typeface="+mn-cs"/>
              </a:rPr>
              <a:t>A Straw Poll: </a:t>
            </a:r>
            <a:r>
              <a:rPr lang="en-US" sz="1600" b="0" dirty="0">
                <a:solidFill>
                  <a:schemeClr val="tx1"/>
                </a:solidFill>
              </a:rPr>
              <a:t>Should the AANI SC request a 20 day 802.11 WG comment collection on the “Draft technical report on interworking between 3GPP 5G network &amp; WLAN" 11-20/0013R4? </a:t>
            </a:r>
            <a:r>
              <a:rPr lang="en-US" altLang="en-US" sz="1600" b="0" dirty="0">
                <a:solidFill>
                  <a:schemeClr val="tx1"/>
                </a:solidFill>
              </a:rPr>
              <a:t>Yes:15, No:0, Abstain:1, No Answer: 2</a:t>
            </a:r>
          </a:p>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3">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4">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6">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7">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11-20/1668) – no Straw Polls  - 802 Tutorial (</a:t>
            </a:r>
            <a:r>
              <a:rPr lang="en-US" sz="1800" u="sng" dirty="0">
                <a:solidFill>
                  <a:srgbClr val="0000FF"/>
                </a:solidFill>
                <a:effectLst/>
                <a:latin typeface="DejaVu Serif"/>
                <a:ea typeface="DengXian" panose="02010600030101010101" pitchFamily="2" charset="-122"/>
                <a:hlinkClick r:id="rId11"/>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11-20/1689)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11-20/1748)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2"/>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endParaRPr lang="en-US" altLang="en-US" sz="1600" b="0" dirty="0">
              <a:solidFill>
                <a:schemeClr val="tx1"/>
              </a:solidFill>
            </a:endParaRP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pPr>
              <a:spcBef>
                <a:spcPts val="200"/>
              </a:spcBef>
              <a:defRPr/>
            </a:pPr>
            <a:r>
              <a:rPr lang="en-US" altLang="en-US" dirty="0"/>
              <a:t>Comment Resolution Status</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1-20/1262r6</a:t>
            </a:r>
            <a:r>
              <a:rPr lang="en-US" sz="3200" b="0" dirty="0"/>
              <a:t> “CC32 AANI Report Comments”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
        <p:nvSpPr>
          <p:cNvPr id="10" name="TextBox 9">
            <a:extLst>
              <a:ext uri="{FF2B5EF4-FFF2-40B4-BE49-F238E27FC236}">
                <a16:creationId xmlns:a16="http://schemas.microsoft.com/office/drawing/2014/main" id="{EF4DA3D6-93AE-47C0-8DDA-A81C0F27EE56}"/>
              </a:ext>
            </a:extLst>
          </p:cNvPr>
          <p:cNvSpPr txBox="1"/>
          <p:nvPr/>
        </p:nvSpPr>
        <p:spPr>
          <a:xfrm>
            <a:off x="3047215" y="3015858"/>
            <a:ext cx="6094428" cy="830997"/>
          </a:xfrm>
          <a:prstGeom prst="rect">
            <a:avLst/>
          </a:prstGeom>
          <a:noFill/>
        </p:spPr>
        <p:txBody>
          <a:bodyPr wrap="square">
            <a:spAutoFit/>
          </a:bodyPr>
          <a:lstStyle/>
          <a:p>
            <a:r>
              <a:rPr lang="en-US" altLang="en-US" dirty="0"/>
              <a:t>Motions related to the Technical report are not in order</a:t>
            </a:r>
            <a:endParaRPr lang="en-US" dirty="0"/>
          </a:p>
        </p:txBody>
      </p:sp>
      <p:graphicFrame>
        <p:nvGraphicFramePr>
          <p:cNvPr id="7" name="Table 6">
            <a:extLst>
              <a:ext uri="{FF2B5EF4-FFF2-40B4-BE49-F238E27FC236}">
                <a16:creationId xmlns:a16="http://schemas.microsoft.com/office/drawing/2014/main" id="{9E348773-4128-46F9-8301-970C1901D437}"/>
              </a:ext>
            </a:extLst>
          </p:cNvPr>
          <p:cNvGraphicFramePr>
            <a:graphicFrameLocks noGrp="1"/>
          </p:cNvGraphicFramePr>
          <p:nvPr>
            <p:extLst>
              <p:ext uri="{D42A27DB-BD31-4B8C-83A1-F6EECF244321}">
                <p14:modId xmlns:p14="http://schemas.microsoft.com/office/powerpoint/2010/main" val="1295270437"/>
              </p:ext>
            </p:extLst>
          </p:nvPr>
        </p:nvGraphicFramePr>
        <p:xfrm>
          <a:off x="419099" y="2209798"/>
          <a:ext cx="11353801" cy="4114802"/>
        </p:xfrm>
        <a:graphic>
          <a:graphicData uri="http://schemas.openxmlformats.org/drawingml/2006/table">
            <a:tbl>
              <a:tblPr/>
              <a:tblGrid>
                <a:gridCol w="2210475">
                  <a:extLst>
                    <a:ext uri="{9D8B030D-6E8A-4147-A177-3AD203B41FA5}">
                      <a16:colId xmlns:a16="http://schemas.microsoft.com/office/drawing/2014/main" val="1565610307"/>
                    </a:ext>
                  </a:extLst>
                </a:gridCol>
                <a:gridCol w="944476">
                  <a:extLst>
                    <a:ext uri="{9D8B030D-6E8A-4147-A177-3AD203B41FA5}">
                      <a16:colId xmlns:a16="http://schemas.microsoft.com/office/drawing/2014/main" val="2398812112"/>
                    </a:ext>
                  </a:extLst>
                </a:gridCol>
                <a:gridCol w="1044951">
                  <a:extLst>
                    <a:ext uri="{9D8B030D-6E8A-4147-A177-3AD203B41FA5}">
                      <a16:colId xmlns:a16="http://schemas.microsoft.com/office/drawing/2014/main" val="781138221"/>
                    </a:ext>
                  </a:extLst>
                </a:gridCol>
                <a:gridCol w="643047">
                  <a:extLst>
                    <a:ext uri="{9D8B030D-6E8A-4147-A177-3AD203B41FA5}">
                      <a16:colId xmlns:a16="http://schemas.microsoft.com/office/drawing/2014/main" val="2061840492"/>
                    </a:ext>
                  </a:extLst>
                </a:gridCol>
                <a:gridCol w="542571">
                  <a:extLst>
                    <a:ext uri="{9D8B030D-6E8A-4147-A177-3AD203B41FA5}">
                      <a16:colId xmlns:a16="http://schemas.microsoft.com/office/drawing/2014/main" val="3333187427"/>
                    </a:ext>
                  </a:extLst>
                </a:gridCol>
                <a:gridCol w="522476">
                  <a:extLst>
                    <a:ext uri="{9D8B030D-6E8A-4147-A177-3AD203B41FA5}">
                      <a16:colId xmlns:a16="http://schemas.microsoft.com/office/drawing/2014/main" val="3308044880"/>
                    </a:ext>
                  </a:extLst>
                </a:gridCol>
                <a:gridCol w="422000">
                  <a:extLst>
                    <a:ext uri="{9D8B030D-6E8A-4147-A177-3AD203B41FA5}">
                      <a16:colId xmlns:a16="http://schemas.microsoft.com/office/drawing/2014/main" val="4150460596"/>
                    </a:ext>
                  </a:extLst>
                </a:gridCol>
                <a:gridCol w="422000">
                  <a:extLst>
                    <a:ext uri="{9D8B030D-6E8A-4147-A177-3AD203B41FA5}">
                      <a16:colId xmlns:a16="http://schemas.microsoft.com/office/drawing/2014/main" val="674134038"/>
                    </a:ext>
                  </a:extLst>
                </a:gridCol>
                <a:gridCol w="723428">
                  <a:extLst>
                    <a:ext uri="{9D8B030D-6E8A-4147-A177-3AD203B41FA5}">
                      <a16:colId xmlns:a16="http://schemas.microsoft.com/office/drawing/2014/main" val="3732536398"/>
                    </a:ext>
                  </a:extLst>
                </a:gridCol>
                <a:gridCol w="723428">
                  <a:extLst>
                    <a:ext uri="{9D8B030D-6E8A-4147-A177-3AD203B41FA5}">
                      <a16:colId xmlns:a16="http://schemas.microsoft.com/office/drawing/2014/main" val="1504758928"/>
                    </a:ext>
                  </a:extLst>
                </a:gridCol>
                <a:gridCol w="723428">
                  <a:extLst>
                    <a:ext uri="{9D8B030D-6E8A-4147-A177-3AD203B41FA5}">
                      <a16:colId xmlns:a16="http://schemas.microsoft.com/office/drawing/2014/main" val="2555215196"/>
                    </a:ext>
                  </a:extLst>
                </a:gridCol>
                <a:gridCol w="1306189">
                  <a:extLst>
                    <a:ext uri="{9D8B030D-6E8A-4147-A177-3AD203B41FA5}">
                      <a16:colId xmlns:a16="http://schemas.microsoft.com/office/drawing/2014/main" val="69172038"/>
                    </a:ext>
                  </a:extLst>
                </a:gridCol>
                <a:gridCol w="1125332">
                  <a:extLst>
                    <a:ext uri="{9D8B030D-6E8A-4147-A177-3AD203B41FA5}">
                      <a16:colId xmlns:a16="http://schemas.microsoft.com/office/drawing/2014/main" val="667229072"/>
                    </a:ext>
                  </a:extLst>
                </a:gridCol>
              </a:tblGrid>
              <a:tr h="836342">
                <a:tc>
                  <a:txBody>
                    <a:bodyPr/>
                    <a:lstStyle/>
                    <a:p>
                      <a:pPr algn="l" fontAlgn="ctr"/>
                      <a:r>
                        <a:rPr lang="en-US" sz="18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800" b="1" i="0" u="none" strike="noStrike" dirty="0">
                          <a:solidFill>
                            <a:srgbClr val="FFFFFF"/>
                          </a:solidFill>
                          <a:effectLst/>
                          <a:latin typeface="Calibri" panose="020F0502020204030204" pitchFamily="34" charset="0"/>
                        </a:rPr>
                        <a:t>Assigned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800" b="1" i="0" u="none" strike="noStrike" dirty="0">
                          <a:solidFill>
                            <a:srgbClr val="FFFFFF"/>
                          </a:solidFill>
                          <a:effectLst/>
                          <a:latin typeface="Calibri" panose="020F0502020204030204" pitchFamily="34" charset="0"/>
                        </a:rPr>
                        <a:t>Proposed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Accept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Revise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Reject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SP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Motioned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M+RFM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Open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800" b="1" i="0" u="none" strike="noStrike" dirty="0">
                          <a:solidFill>
                            <a:srgbClr val="FFFFFF"/>
                          </a:solidFill>
                          <a:effectLst/>
                          <a:latin typeface="Calibri" panose="020F0502020204030204" pitchFamily="34" charset="0"/>
                        </a:rPr>
                        <a:t>In Document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8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091923194"/>
                  </a:ext>
                </a:extLst>
              </a:tr>
              <a:tr h="802888">
                <a:tc>
                  <a:txBody>
                    <a:bodyPr/>
                    <a:lstStyle/>
                    <a:p>
                      <a:pPr algn="l" fontAlgn="ctr"/>
                      <a:r>
                        <a:rPr lang="en-US" sz="1800" b="0" i="0" u="none" strike="noStrike" dirty="0">
                          <a:solidFill>
                            <a:srgbClr val="000000"/>
                          </a:solidFill>
                          <a:effectLst/>
                          <a:latin typeface="Calibri" panose="020F0502020204030204" pitchFamily="34" charset="0"/>
                        </a:rPr>
                        <a:t>Technical</a:t>
                      </a:r>
                    </a:p>
                  </a:txBody>
                  <a:tcPr marL="7620" marR="7620" marT="762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4965487"/>
                  </a:ext>
                </a:extLst>
              </a:tr>
              <a:tr h="802888">
                <a:tc>
                  <a:txBody>
                    <a:bodyPr/>
                    <a:lstStyle/>
                    <a:p>
                      <a:pPr algn="l" fontAlgn="ctr"/>
                      <a:r>
                        <a:rPr lang="en-US" sz="1800" b="0" i="0" u="none" strike="noStrike" dirty="0">
                          <a:solidFill>
                            <a:srgbClr val="000000"/>
                          </a:solidFill>
                          <a:effectLst/>
                          <a:latin typeface="Calibri" panose="020F0502020204030204" pitchFamily="34" charset="0"/>
                        </a:rPr>
                        <a:t>Editorial</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4929562"/>
                  </a:ext>
                </a:extLst>
              </a:tr>
              <a:tr h="836342">
                <a:tc>
                  <a:txBody>
                    <a:bodyPr/>
                    <a:lstStyle/>
                    <a:p>
                      <a:pPr algn="l" fontAlgn="ctr"/>
                      <a:r>
                        <a:rPr lang="en-US" sz="1800" b="0" i="0" u="none" strike="noStrike" dirty="0">
                          <a:solidFill>
                            <a:srgbClr val="000000"/>
                          </a:solidFill>
                          <a:effectLst/>
                          <a:latin typeface="Calibri" panose="020F0502020204030204" pitchFamily="34" charset="0"/>
                        </a:rPr>
                        <a:t>General</a:t>
                      </a:r>
                    </a:p>
                  </a:txBody>
                  <a:tcPr marL="7620" marR="7620" marT="762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2272968"/>
                  </a:ext>
                </a:extLst>
              </a:tr>
              <a:tr h="836342">
                <a:tc>
                  <a:txBody>
                    <a:bodyPr/>
                    <a:lstStyle/>
                    <a:p>
                      <a:pPr algn="l" fontAlgn="ctr"/>
                      <a:r>
                        <a:rPr lang="en-US" sz="18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106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106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144566"/>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EDB79-1735-4E2C-AFD2-31204DF69E35}"/>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9D800194-6C28-4B68-8C28-CC3A8B96A2C7}"/>
              </a:ext>
            </a:extLst>
          </p:cNvPr>
          <p:cNvSpPr>
            <a:spLocks noGrp="1"/>
          </p:cNvSpPr>
          <p:nvPr>
            <p:ph idx="1"/>
          </p:nvPr>
        </p:nvSpPr>
        <p:spPr/>
        <p:txBody>
          <a:bodyPr/>
          <a:lstStyle/>
          <a:p>
            <a:pPr marL="457200" indent="-457200">
              <a:buFont typeface="+mj-lt"/>
              <a:buAutoNum type="arabicPeriod"/>
            </a:pPr>
            <a:r>
              <a:rPr lang="en-US" dirty="0"/>
              <a:t>?</a:t>
            </a:r>
            <a:endParaRPr lang="en-US" b="0" i="0" dirty="0">
              <a:solidFill>
                <a:srgbClr val="000000"/>
              </a:solidFill>
              <a:effectLst/>
              <a:latin typeface="Verdana" panose="020B0604030504040204" pitchFamily="34" charset="0"/>
            </a:endParaRPr>
          </a:p>
          <a:p>
            <a:endParaRPr lang="en-US" b="0" i="0" dirty="0">
              <a:solidFill>
                <a:srgbClr val="000000"/>
              </a:solidFill>
              <a:effectLst/>
              <a:latin typeface="Verdana" panose="020B0604030504040204" pitchFamily="34" charset="0"/>
            </a:endParaRPr>
          </a:p>
          <a:p>
            <a:r>
              <a:rPr lang="en-US" b="0" dirty="0">
                <a:latin typeface="Verdana" panose="020B0604030504040204" pitchFamily="34" charset="0"/>
              </a:rPr>
              <a:t> </a:t>
            </a:r>
            <a:endParaRPr lang="en-US" dirty="0"/>
          </a:p>
        </p:txBody>
      </p:sp>
      <p:sp>
        <p:nvSpPr>
          <p:cNvPr id="4" name="Slide Number Placeholder 3">
            <a:extLst>
              <a:ext uri="{FF2B5EF4-FFF2-40B4-BE49-F238E27FC236}">
                <a16:creationId xmlns:a16="http://schemas.microsoft.com/office/drawing/2014/main" id="{0E05A63B-029A-4D97-BB2B-CCB4471A1888}"/>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FEF6FD9-4934-4A99-B462-8B302AD0676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E7FB2B2-DCF3-4B7B-95F1-6A2A1785BD03}"/>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670489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Open Comments</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14</a:t>
            </a:fld>
            <a:endParaRPr lang="en-GB" dirty="0"/>
          </a:p>
        </p:txBody>
      </p:sp>
    </p:spTree>
    <p:extLst>
      <p:ext uri="{BB962C8B-B14F-4D97-AF65-F5344CB8AC3E}">
        <p14:creationId xmlns:p14="http://schemas.microsoft.com/office/powerpoint/2010/main" val="15744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69 -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4709160"/>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2400" b="0" i="0" u="none" strike="noStrike" dirty="0">
                          <a:solidFill>
                            <a:srgbClr val="000000"/>
                          </a:solidFill>
                          <a:effectLst/>
                          <a:latin typeface="Calibri" panose="020F0502020204030204" pitchFamily="34" charset="0"/>
                        </a:rPr>
                        <a:t>This technical report has several inaccuracies, misinformation and missing details on the WLAN and 5G interworking as defined by 3GPP in Release 15 and 16. There is major lack of technical accuracy and technical clarity in section 3 and 4.</a:t>
                      </a:r>
                    </a:p>
                    <a:p>
                      <a:pPr algn="l" fontAlgn="b"/>
                      <a:r>
                        <a:rPr lang="en-US" sz="2400" b="0" i="0" u="none" strike="noStrike" dirty="0">
                          <a:solidFill>
                            <a:srgbClr val="000000"/>
                          </a:solidFill>
                          <a:effectLst/>
                          <a:latin typeface="Calibri" panose="020F0502020204030204" pitchFamily="34" charset="0"/>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p>
                    <a:p>
                      <a:pPr algn="l" fontAlgn="b"/>
                      <a:endParaRPr lang="en-US" sz="2400" b="0" i="0" u="none" strike="noStrike" dirty="0">
                        <a:solidFill>
                          <a:srgbClr val="000000"/>
                        </a:solidFill>
                        <a:effectLst/>
                        <a:latin typeface="Calibri" panose="020F0502020204030204" pitchFamily="34" charset="0"/>
                      </a:endParaRPr>
                    </a:p>
                    <a:p>
                      <a:pPr algn="l" fontAlgn="b"/>
                      <a:r>
                        <a:rPr lang="en-US" sz="2400" b="0" i="0" u="none" strike="noStrike" dirty="0">
                          <a:solidFill>
                            <a:srgbClr val="000000"/>
                          </a:solidFill>
                          <a:effectLst/>
                          <a:latin typeface="Calibri" panose="020F0502020204030204" pitchFamily="34" charset="0"/>
                        </a:rPr>
                        <a:t>Overall, due to the technical inaccuracies as well as misinformed and misguided nature of the report, this technical report does not serve the purpose of providing a reliable reference for stakeholder/groups interested in enabling WLAN interworking with 5G networks.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2825598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71 -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3851964"/>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3200" b="0" i="0" u="none" strike="noStrike" dirty="0">
                          <a:solidFill>
                            <a:srgbClr val="000000"/>
                          </a:solidFill>
                          <a:effectLst/>
                          <a:latin typeface="Calibri" panose="020F0502020204030204" pitchFamily="34" charset="0"/>
                        </a:rPr>
                        <a:t>This document has too many issues and misleading information on overall WLAN &amp; 5G integration options, architectures and solutions. It would be very confusing and concerning to publish such a report. Also, please note that there is a parallel related "5G &amp; WLAN RAN Convergence" work at WBA. It is important that we are aware of what is already happening in this space rather than proposing something disregarding them.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3093966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3 Similar General Comments </a:t>
            </a:r>
            <a:br>
              <a:rPr lang="en-US" dirty="0"/>
            </a:br>
            <a:r>
              <a:rPr lang="en-US" sz="2400" dirty="0"/>
              <a:t>CIDs: 68, 70, and 80</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4364984"/>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400" b="0" i="0" u="none" strike="noStrike" dirty="0">
                          <a:solidFill>
                            <a:srgbClr val="000000"/>
                          </a:solidFill>
                          <a:effectLst/>
                          <a:latin typeface="Calibri" panose="020F0502020204030204" pitchFamily="34" charset="0"/>
                        </a:rPr>
                        <a:t>This technical report does not accurately reflect 5G and WLAN interworking as defined in 3GPP. It is misguided in terms of the new functionality being asked to be added in the WLAN STA and AP to support interworking.</a:t>
                      </a:r>
                    </a:p>
                    <a:p>
                      <a:pPr algn="l" fontAlgn="b"/>
                      <a:r>
                        <a:rPr lang="en-US" sz="2400" b="0" i="0" u="none" strike="noStrike" dirty="0">
                          <a:solidFill>
                            <a:srgbClr val="000000"/>
                          </a:solidFill>
                          <a:effectLst/>
                          <a:latin typeface="Calibri" panose="020F0502020204030204" pitchFamily="34" charset="0"/>
                        </a:rPr>
                        <a:t>It is difficult to understand the report and how to use it to enable the support for interworking with 5G within the WLAN domain.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algn="l" fontAlgn="b"/>
                      <a:r>
                        <a:rPr lang="en-US" sz="2400" b="0" i="0" u="none" strike="noStrike" dirty="0">
                          <a:solidFill>
                            <a:srgbClr val="000000"/>
                          </a:solidFill>
                          <a:effectLst/>
                          <a:latin typeface="Calibri" panose="020F0502020204030204" pitchFamily="34" charset="0"/>
                        </a:rPr>
                        <a:t>The comment submitter will provide a separate submission on the 5G and WLAN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r h="1254034">
                <a:tc>
                  <a:txBody>
                    <a:bodyPr/>
                    <a:lstStyle/>
                    <a:p>
                      <a:pPr algn="l" fontAlgn="b"/>
                      <a:r>
                        <a:rPr lang="en-US" sz="2400" b="0" i="0" u="none" strike="noStrike" dirty="0">
                          <a:solidFill>
                            <a:srgbClr val="000000"/>
                          </a:solidFill>
                          <a:effectLst/>
                          <a:latin typeface="Calibri" panose="020F0502020204030204" pitchFamily="34" charset="0"/>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717471"/>
                  </a:ext>
                </a:extLst>
              </a:tr>
            </a:tbl>
          </a:graphicData>
        </a:graphic>
      </p:graphicFrame>
    </p:spTree>
    <p:extLst>
      <p:ext uri="{BB962C8B-B14F-4D97-AF65-F5344CB8AC3E}">
        <p14:creationId xmlns:p14="http://schemas.microsoft.com/office/powerpoint/2010/main" val="3947819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Motions</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18</a:t>
            </a:fld>
            <a:endParaRPr lang="en-GB" dirty="0"/>
          </a:p>
        </p:txBody>
      </p:sp>
    </p:spTree>
    <p:extLst>
      <p:ext uri="{BB962C8B-B14F-4D97-AF65-F5344CB8AC3E}">
        <p14:creationId xmlns:p14="http://schemas.microsoft.com/office/powerpoint/2010/main" val="1457310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a:xfrm>
            <a:off x="914401" y="1524001"/>
            <a:ext cx="10361084" cy="4570414"/>
          </a:xfrm>
        </p:spPr>
        <p:txBody>
          <a:bodyPr/>
          <a:lstStyle/>
          <a:p>
            <a:r>
              <a:rPr lang="en-US" dirty="0">
                <a:solidFill>
                  <a:schemeClr val="tx1"/>
                </a:solidFill>
              </a:rPr>
              <a:t>Motion 7:</a:t>
            </a:r>
          </a:p>
          <a:p>
            <a:r>
              <a:rPr lang="en-US" dirty="0">
                <a:solidFill>
                  <a:schemeClr val="tx1"/>
                </a:solidFill>
              </a:rPr>
              <a:t>???</a:t>
            </a:r>
          </a:p>
          <a:p>
            <a:r>
              <a:rPr lang="en-US" dirty="0">
                <a:solidFill>
                  <a:schemeClr val="tx1"/>
                </a:solidFill>
              </a:rPr>
              <a:t>	</a:t>
            </a:r>
            <a:r>
              <a:rPr lang="en-US" sz="2000" dirty="0">
                <a:solidFill>
                  <a:schemeClr val="tx1"/>
                </a:solidFill>
              </a:rPr>
              <a:t>Moved:</a:t>
            </a:r>
          </a:p>
          <a:p>
            <a:r>
              <a:rPr lang="en-US" sz="2000" dirty="0">
                <a:solidFill>
                  <a:schemeClr val="tx1"/>
                </a:solidFill>
              </a:rPr>
              <a:t>	Second:</a:t>
            </a:r>
          </a:p>
          <a:p>
            <a:r>
              <a:rPr lang="en-US" sz="2000" dirty="0">
                <a:solidFill>
                  <a:schemeClr val="tx1"/>
                </a:solidFill>
              </a:rPr>
              <a:t>	Result: Y: N: A: DNV:</a:t>
            </a:r>
          </a:p>
          <a:p>
            <a:endParaRPr lang="en-US" sz="2000" dirty="0">
              <a:solidFill>
                <a:schemeClr val="tx1"/>
              </a:solidFill>
            </a:endParaRPr>
          </a:p>
          <a:p>
            <a:endParaRPr lang="en-US" sz="2000" dirty="0">
              <a:solidFill>
                <a:schemeClr val="tx1"/>
              </a:solidFill>
            </a:endParaRPr>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127344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January 2021</a:t>
            </a:r>
          </a:p>
          <a:p>
            <a:pPr algn="ctr"/>
            <a:r>
              <a:rPr lang="en-GB" dirty="0"/>
              <a:t>  Teleconferences – During 802.11 WG Interim Meeting</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12799" y="4996662"/>
            <a:ext cx="8763000"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99939" y="1219200"/>
            <a:ext cx="10992122" cy="5256214"/>
          </a:xfrm>
        </p:spPr>
        <p:txBody>
          <a:bodyPr/>
          <a:lstStyle/>
          <a:p>
            <a:r>
              <a:rPr lang="it-IT" altLang="en-US" sz="2000" b="0" i="1" dirty="0"/>
              <a:t>802.11 WG March Plenary Teleconferences:</a:t>
            </a:r>
            <a:br>
              <a:rPr lang="it-IT" altLang="en-US" sz="2000" b="0" i="1" dirty="0"/>
            </a:br>
            <a:r>
              <a:rPr lang="it-IT" altLang="en-US" sz="1600" b="0" i="1" dirty="0"/>
              <a:t>AANI SC -  </a:t>
            </a:r>
            <a:r>
              <a:rPr lang="it-IT" altLang="en-US" sz="1800" b="0" i="1" dirty="0"/>
              <a:t>- TBA</a:t>
            </a:r>
            <a:endParaRPr lang="it-IT" altLang="en-US" sz="1600" b="0" i="1" dirty="0"/>
          </a:p>
          <a:p>
            <a:r>
              <a:rPr lang="it-IT" altLang="en-US" sz="2000" dirty="0"/>
              <a:t>AANI SC Teleconference Plan:</a:t>
            </a:r>
          </a:p>
          <a:p>
            <a:pPr marL="57150" indent="0"/>
            <a:r>
              <a:rPr lang="it-IT" altLang="en-US" sz="1600" b="0" i="1" dirty="0">
                <a:cs typeface="+mn-cs"/>
              </a:rPr>
              <a:t>	Teleconferences Scheduled as required (with 10 days notice)</a:t>
            </a:r>
          </a:p>
          <a:p>
            <a:endParaRPr lang="en-US" dirty="0"/>
          </a:p>
          <a:p>
            <a:r>
              <a:rPr lang="en-US" dirty="0"/>
              <a:t>Is there interest in continuing the AANI SC?</a:t>
            </a:r>
          </a:p>
          <a:p>
            <a:pPr marL="857250" lvl="1" indent="-457200">
              <a:buFont typeface="+mj-lt"/>
              <a:buAutoNum type="arabicPeriod"/>
            </a:pPr>
            <a:r>
              <a:rPr lang="en-US" dirty="0"/>
              <a:t>Should AANI SC begin work to draft LSs to 3GPP, WFA, WBA on the Technical Report?</a:t>
            </a:r>
          </a:p>
          <a:p>
            <a:pPr marL="857250" lvl="1" indent="-457200">
              <a:buFont typeface="+mj-lt"/>
              <a:buAutoNum type="arabicPeriod"/>
            </a:pPr>
            <a:r>
              <a:rPr lang="en-US" dirty="0"/>
              <a:t>Are there additional Advanced Access Network Interface issues to be discussed?</a:t>
            </a:r>
          </a:p>
          <a:p>
            <a:pPr marL="1257300" lvl="2" indent="-457200">
              <a:buFont typeface="Arial" panose="020B0604020202020204" pitchFamily="34" charset="0"/>
              <a:buChar char="•"/>
            </a:pPr>
            <a:r>
              <a:rPr lang="en-US" dirty="0"/>
              <a:t>If so, these need to identified and contributions should be provided</a:t>
            </a:r>
          </a:p>
          <a:p>
            <a:pPr marL="1257300" lvl="2" indent="-457200">
              <a:buFont typeface="Arial" panose="020B0604020202020204" pitchFamily="34" charset="0"/>
              <a:buChar char="•"/>
            </a:pPr>
            <a:r>
              <a:rPr lang="en-US" dirty="0"/>
              <a:t>If no, should the AANI SC dissolve. </a:t>
            </a:r>
          </a:p>
          <a:p>
            <a:r>
              <a:rPr lang="en-US" dirty="0"/>
              <a:t>The AANI SC is contribution driven, contributions on the following are in scope:</a:t>
            </a:r>
          </a:p>
          <a:p>
            <a:pPr marL="857250" lvl="1" indent="-457200">
              <a:buFont typeface="+mj-lt"/>
              <a:buAutoNum type="arabicPeriod"/>
            </a:pPr>
            <a:r>
              <a:rPr lang="en-US" dirty="0"/>
              <a:t>Contributions </a:t>
            </a:r>
            <a:r>
              <a:rPr lang="en-US" sz="2000" b="0" dirty="0"/>
              <a:t>on Interworking of 802.11 with 3GPP or any other technology.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Interim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imat.)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Tuesday 12 January 2021 11:15 – 13:15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Motions discussion, Approval of Minutes, Status [10 min.], </a:t>
            </a:r>
          </a:p>
          <a:p>
            <a:pPr marL="857250" lvl="1" indent="-457200">
              <a:spcBef>
                <a:spcPts val="200"/>
              </a:spcBef>
              <a:buFont typeface="Times New Roman" panose="02020603050405020304" pitchFamily="18" charset="0"/>
              <a:buAutoNum type="arabicPeriod"/>
              <a:defRPr/>
            </a:pPr>
            <a:r>
              <a:rPr lang="en-US" altLang="en-US" dirty="0"/>
              <a:t>Technical Report [110 min.] – Motions related to the Technical report are not in order</a:t>
            </a:r>
          </a:p>
          <a:p>
            <a:pPr marL="1257300" lvl="2" indent="-457200">
              <a:spcBef>
                <a:spcPts val="200"/>
              </a:spcBef>
              <a:buFont typeface="+mj-lt"/>
              <a:buAutoNum type="alphaLcParenR"/>
              <a:defRPr/>
            </a:pPr>
            <a:r>
              <a:rPr lang="en-US" altLang="en-US" dirty="0"/>
              <a:t>Status of 802.11 WG </a:t>
            </a:r>
            <a:r>
              <a:rPr lang="en-GB" dirty="0"/>
              <a:t>CC32 on </a:t>
            </a:r>
            <a:r>
              <a:rPr lang="en-US" dirty="0"/>
              <a:t>11-20/0013r5 </a:t>
            </a:r>
          </a:p>
          <a:p>
            <a:pPr marL="1257300" lvl="2" indent="-457200">
              <a:spcBef>
                <a:spcPts val="200"/>
              </a:spcBef>
              <a:buFont typeface="+mj-lt"/>
              <a:buAutoNum type="alphaLcParenR"/>
              <a:defRPr/>
            </a:pPr>
            <a:r>
              <a:rPr lang="en-US" dirty="0"/>
              <a:t>Comment Resolution Contributions</a:t>
            </a:r>
          </a:p>
          <a:p>
            <a:pPr marL="1257300" lvl="2" indent="-457200">
              <a:spcBef>
                <a:spcPts val="200"/>
              </a:spcBef>
              <a:buFont typeface="+mj-lt"/>
              <a:buAutoNum type="alphaLcParenR"/>
              <a:defRPr/>
            </a:pPr>
            <a:r>
              <a:rPr lang="en-US" dirty="0"/>
              <a:t>Straw Polls</a:t>
            </a:r>
          </a:p>
          <a:p>
            <a:pPr marL="1257300" lvl="2" indent="-457200">
              <a:spcBef>
                <a:spcPts val="200"/>
              </a:spcBef>
              <a:buFont typeface="+mj-lt"/>
              <a:buAutoNum type="alphaLcParenR"/>
              <a:defRPr/>
            </a:pPr>
            <a:r>
              <a:rPr lang="en-US" dirty="0"/>
              <a:t>Discussion on way forward/goals</a:t>
            </a:r>
          </a:p>
          <a:p>
            <a:pPr marL="0" indent="0">
              <a:spcBef>
                <a:spcPts val="200"/>
              </a:spcBef>
              <a:defRPr/>
            </a:pPr>
            <a:r>
              <a:rPr lang="en-US" altLang="en-US" dirty="0"/>
              <a:t>Wednesday 13 January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[115 min.] – Motions are in order</a:t>
            </a:r>
          </a:p>
          <a:p>
            <a:pPr marL="1257300" lvl="2" indent="-457200">
              <a:spcBef>
                <a:spcPts val="200"/>
              </a:spcBef>
              <a:buFont typeface="+mj-lt"/>
              <a:buAutoNum type="alphaLcParenR"/>
              <a:defRPr/>
            </a:pPr>
            <a:r>
              <a:rPr lang="en-US" dirty="0"/>
              <a:t>Motions (resolutions of comments previously supported by Straw Poll)</a:t>
            </a:r>
          </a:p>
          <a:p>
            <a:pPr marL="1257300" lvl="2" indent="-457200">
              <a:spcBef>
                <a:spcPts val="200"/>
              </a:spcBef>
              <a:buFont typeface="+mj-lt"/>
              <a:buAutoNum type="alphaLcParenR"/>
              <a:defRPr/>
            </a:pPr>
            <a:r>
              <a:rPr lang="en-US" dirty="0"/>
              <a:t>Discussion</a:t>
            </a:r>
          </a:p>
          <a:p>
            <a:pPr marL="1257300" lvl="2" indent="-457200">
              <a:spcBef>
                <a:spcPts val="200"/>
              </a:spcBef>
              <a:buFont typeface="+mj-lt"/>
              <a:buAutoNum type="alphaLcParenR"/>
              <a:defRPr/>
            </a:pPr>
            <a:r>
              <a:rPr lang="en-US" dirty="0"/>
              <a:t>Additional Motions</a:t>
            </a:r>
          </a:p>
          <a:p>
            <a:pPr marL="857250" lvl="1" indent="-457200">
              <a:spcBef>
                <a:spcPts val="200"/>
              </a:spcBef>
              <a:buFont typeface="+mj-lt"/>
              <a:buAutoNum type="arabicPeriod"/>
              <a:defRPr/>
            </a:pP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 (cont.)</a:t>
            </a:r>
          </a:p>
        </p:txBody>
      </p:sp>
      <p:sp>
        <p:nvSpPr>
          <p:cNvPr id="20483" name="Rectangle 3"/>
          <p:cNvSpPr>
            <a:spLocks noGrp="1" noChangeArrowheads="1"/>
          </p:cNvSpPr>
          <p:nvPr>
            <p:ph idx="1"/>
          </p:nvPr>
        </p:nvSpPr>
        <p:spPr>
          <a:xfrm>
            <a:off x="568604" y="1142999"/>
            <a:ext cx="11154276" cy="5332415"/>
          </a:xfrm>
        </p:spPr>
        <p:txBody>
          <a:bodyPr/>
          <a:lstStyle/>
          <a:p>
            <a:pPr marL="0" indent="0">
              <a:spcBef>
                <a:spcPts val="200"/>
              </a:spcBef>
              <a:defRPr/>
            </a:pPr>
            <a:r>
              <a:rPr lang="en-US" altLang="en-US" dirty="0"/>
              <a:t>Thursday 14 January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[115 min.] </a:t>
            </a:r>
            <a:br>
              <a:rPr lang="en-US" dirty="0"/>
            </a:br>
            <a:r>
              <a:rPr lang="en-US" altLang="en-US" dirty="0"/>
              <a:t>Motions related to the Technical report are not in order</a:t>
            </a:r>
            <a:endParaRPr lang="en-US" dirty="0"/>
          </a:p>
          <a:p>
            <a:pPr marL="0" indent="0">
              <a:spcBef>
                <a:spcPts val="200"/>
              </a:spcBef>
              <a:defRPr/>
            </a:pPr>
            <a:r>
              <a:rPr lang="en-US" altLang="en-US" dirty="0"/>
              <a:t>Monday 15 January 2021 13:30 – 15:30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[110 min.]</a:t>
            </a:r>
            <a:br>
              <a:rPr lang="en-US" dirty="0"/>
            </a:br>
            <a:r>
              <a:rPr lang="en-US" altLang="en-US" dirty="0"/>
              <a:t>Motions related to the Technical report are not in order</a:t>
            </a:r>
            <a:endParaRPr lang="en-US" dirty="0"/>
          </a:p>
          <a:p>
            <a:pPr marL="857250" lvl="1" indent="-457200">
              <a:spcBef>
                <a:spcPts val="200"/>
              </a:spcBef>
              <a:buFont typeface="+mj-lt"/>
              <a:buAutoNum type="arabicPeriod"/>
              <a:defRPr/>
            </a:pPr>
            <a:r>
              <a:rPr lang="en-US" altLang="en-US" dirty="0"/>
              <a:t>Future Sessions Planning [5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629360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January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914401" y="1219200"/>
            <a:ext cx="10361084" cy="5305425"/>
          </a:xfrm>
        </p:spPr>
        <p:txBody>
          <a:bodyPr/>
          <a:lstStyle/>
          <a:p>
            <a:r>
              <a:rPr lang="en-US" altLang="en-US" dirty="0"/>
              <a:t>Minutes from the November 2020 Plenary </a:t>
            </a:r>
            <a:r>
              <a:rPr lang="en-US" dirty="0"/>
              <a:t>Telecons</a:t>
            </a:r>
            <a:r>
              <a:rPr lang="en-US" altLang="en-US" dirty="0"/>
              <a:t>:</a:t>
            </a:r>
            <a:br>
              <a:rPr lang="en-US" altLang="en-US" dirty="0"/>
            </a:br>
            <a:r>
              <a:rPr lang="en-US" altLang="en-US" dirty="0">
                <a:hlinkClick r:id="rId2"/>
              </a:rPr>
              <a:t>11-20/1926r0</a:t>
            </a:r>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r>
              <a:rPr lang="en-US" altLang="en-US" sz="2000" dirty="0"/>
              <a:t>	??</a:t>
            </a:r>
          </a:p>
          <a:p>
            <a:r>
              <a:rPr lang="en-US" altLang="en-US" dirty="0"/>
              <a:t>   </a:t>
            </a:r>
            <a:r>
              <a:rPr lang="en-US" altLang="en-US" sz="2000" dirty="0"/>
              <a:t>	Comments?</a:t>
            </a:r>
          </a:p>
          <a:p>
            <a:r>
              <a:rPr lang="en-US" altLang="en-US" sz="2000" dirty="0"/>
              <a:t> 	Objections to approving the minutes? </a:t>
            </a:r>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2801375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documentManagement/types"/>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802-11-Submission</Template>
  <TotalTime>60159</TotalTime>
  <Words>2405</Words>
  <Application>Microsoft Office PowerPoint</Application>
  <PresentationFormat>Widescreen</PresentationFormat>
  <Paragraphs>320</Paragraphs>
  <Slides>20</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vt:lpstr>
      <vt:lpstr>Calibri</vt:lpstr>
      <vt:lpstr>DejaVu Serif</vt:lpstr>
      <vt:lpstr>Monotype Sorts</vt:lpstr>
      <vt:lpstr>Times New Roman</vt:lpstr>
      <vt:lpstr>Verdana</vt:lpstr>
      <vt:lpstr>Office Theme</vt:lpstr>
      <vt:lpstr>Document</vt:lpstr>
      <vt:lpstr>AANI SC Teleconference Agenda</vt:lpstr>
      <vt:lpstr>Abstract</vt:lpstr>
      <vt:lpstr>Reminders and Rules</vt:lpstr>
      <vt:lpstr>Agenda</vt:lpstr>
      <vt:lpstr>Agenda (cont.)</vt:lpstr>
      <vt:lpstr>Guidelines for IEEE-SA Meetings</vt:lpstr>
      <vt:lpstr>Resources – URLs</vt:lpstr>
      <vt:lpstr>Participation in IEEE 802 Meetings</vt:lpstr>
      <vt:lpstr>Approval of Minutes</vt:lpstr>
      <vt:lpstr>Status on the Proposal on Interworking</vt:lpstr>
      <vt:lpstr>Status on the Proposal on Interworking (cont.)</vt:lpstr>
      <vt:lpstr>Comment Resolution Status</vt:lpstr>
      <vt:lpstr>Contributions</vt:lpstr>
      <vt:lpstr>Open Comments</vt:lpstr>
      <vt:lpstr>Open: CID 69 - Technical w/no text changes</vt:lpstr>
      <vt:lpstr>Open: CID 71 - Technical w/no text changes</vt:lpstr>
      <vt:lpstr>Open: 3 Similar General Comments  CIDs: 68, 70, and 80</vt:lpstr>
      <vt:lpstr>Motions</vt:lpstr>
      <vt:lpstr>Motions</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11-20-1602-02-AANI-aani-sc-teleconference-agenda-november-2020-plenary</dc:title>
  <dc:creator>Levy, Joseph</dc:creator>
  <cp:lastModifiedBy>Joseph Levy</cp:lastModifiedBy>
  <cp:revision>421</cp:revision>
  <cp:lastPrinted>1601-01-01T00:00:00Z</cp:lastPrinted>
  <dcterms:created xsi:type="dcterms:W3CDTF">2017-06-02T20:57:23Z</dcterms:created>
  <dcterms:modified xsi:type="dcterms:W3CDTF">2020-12-07T22:42:07Z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