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87" r:id="rId54"/>
    <p:sldId id="1088" r:id="rId55"/>
    <p:sldId id="1090" r:id="rId56"/>
    <p:sldId id="1091" r:id="rId57"/>
    <p:sldId id="1055" r:id="rId58"/>
    <p:sldId id="1056" r:id="rId59"/>
    <p:sldId id="1057" r:id="rId60"/>
    <p:sldId id="1092" r:id="rId61"/>
    <p:sldId id="1093" r:id="rId62"/>
    <p:sldId id="1094" r:id="rId63"/>
    <p:sldId id="1095" r:id="rId64"/>
    <p:sldId id="1096" r:id="rId65"/>
    <p:sldId id="1058" r:id="rId66"/>
    <p:sldId id="1059" r:id="rId67"/>
    <p:sldId id="1060" r:id="rId68"/>
    <p:sldId id="1097" r:id="rId69"/>
    <p:sldId id="1098" r:id="rId70"/>
    <p:sldId id="1064" r:id="rId71"/>
    <p:sldId id="1065" r:id="rId72"/>
    <p:sldId id="1066" r:id="rId7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405"/>
  </p:normalViewPr>
  <p:slideViewPr>
    <p:cSldViewPr showGuides="1">
      <p:cViewPr varScale="1">
        <p:scale>
          <a:sx n="81" d="100"/>
          <a:sy n="81" d="100"/>
        </p:scale>
        <p:origin x="108" y="6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r10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718"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chemeClr val="bg1">
                    <a:lumMod val="85000"/>
                  </a:schemeClr>
                </a:solidFill>
                <a:cs typeface="+mn-ea"/>
                <a:sym typeface="+mn-ea"/>
              </a:rPr>
              <a:t>Jan 13</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19</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22</a:t>
            </a:r>
            <a:r>
              <a:rPr lang="en-US" altLang="zh-CN" sz="2400" baseline="30000" dirty="0" smtClean="0">
                <a:solidFill>
                  <a:schemeClr val="bg1">
                    <a:lumMod val="85000"/>
                  </a:schemeClr>
                </a:solidFill>
                <a:cs typeface="+mn-ea"/>
                <a:sym typeface="+mn-ea"/>
              </a:rPr>
              <a:t>nd</a:t>
            </a:r>
            <a:r>
              <a:rPr lang="en-US" altLang="zh-CN" sz="2400" dirty="0" smtClean="0">
                <a:solidFill>
                  <a:schemeClr val="bg1">
                    <a:lumMod val="85000"/>
                  </a:schemeClr>
                </a:solidFill>
                <a:cs typeface="+mn-ea"/>
                <a:sym typeface="+mn-ea"/>
              </a:rPr>
              <a:t>, </a:t>
            </a:r>
            <a:r>
              <a:rPr lang="en-US" altLang="zh-CN" sz="2400" dirty="0">
                <a:solidFill>
                  <a:schemeClr val="bg1">
                    <a:lumMod val="85000"/>
                  </a:schemeClr>
                </a:solidFill>
                <a:cs typeface="+mn-ea"/>
                <a:sym typeface="+mn-ea"/>
              </a:rPr>
              <a:t>9:00am ~ 11:00 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26</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changed to 10:00am ~ 11:00am, ET. </a:t>
            </a:r>
            <a:endParaRPr lang="en-US" altLang="zh-CN" sz="2400" dirty="0">
              <a:solidFill>
                <a:schemeClr val="bg1">
                  <a:lumMod val="85000"/>
                </a:schemeClr>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385739079"/>
              </p:ext>
            </p:extLst>
          </p:nvPr>
        </p:nvGraphicFramePr>
        <p:xfrm>
          <a:off x="1447922" y="2133634"/>
          <a:ext cx="9637599" cy="411480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11-20/1923r10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a:t>
                      </a:r>
                      <a:r>
                        <a:rPr lang="en-US" altLang="zh-CN" sz="1200" dirty="0" smtClean="0">
                          <a:solidFill>
                            <a:srgbClr val="0070C0"/>
                          </a:solidFill>
                          <a:sym typeface="+mn-ea"/>
                        </a:rPr>
                        <a:t>11-21/0068r0,</a:t>
                      </a:r>
                      <a:r>
                        <a:rPr lang="en-US" altLang="zh-CN" sz="1200" baseline="0" dirty="0" smtClean="0">
                          <a:solidFill>
                            <a:srgbClr val="0070C0"/>
                          </a:solidFill>
                          <a:sym typeface="+mn-ea"/>
                        </a:rPr>
                        <a:t> </a:t>
                      </a:r>
                      <a:r>
                        <a:rPr lang="en-US" altLang="zh-CN" sz="1200" dirty="0" smtClean="0">
                          <a:solidFill>
                            <a:srgbClr val="0070C0"/>
                          </a:solidFill>
                          <a:sym typeface="+mn-ea"/>
                        </a:rPr>
                        <a:t>11-21/0117r0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11-21/0126r0, Comment resolution for 32-3-9-9, Miguel Lopez (Ericsson) </a:t>
            </a:r>
            <a:r>
              <a:rPr lang="en-US" altLang="zh-CN" sz="1600" i="1" dirty="0" smtClean="0">
                <a:solidFill>
                  <a:srgbClr val="FFC000"/>
                </a:solidFill>
                <a:latin typeface="Calibri" panose="020F0502020204030204" pitchFamily="34" charset="0"/>
                <a:cs typeface="Calibri" panose="020F0502020204030204" pitchFamily="34" charset="0"/>
              </a:rPr>
              <a:t>[SP on</a:t>
            </a:r>
            <a:r>
              <a:rPr lang="en-US" altLang="zh-CN" sz="1600" i="1" dirty="0" smtClean="0">
                <a:solidFill>
                  <a:srgbClr val="FFC000"/>
                </a:solidFill>
                <a:latin typeface="Calibri" panose="020F0502020204030204" pitchFamily="34" charset="0"/>
                <a:cs typeface="Calibri" panose="020F0502020204030204" pitchFamily="34" charset="0"/>
              </a:rPr>
              <a:t> Feb 2</a:t>
            </a:r>
            <a:r>
              <a:rPr lang="en-US" altLang="zh-CN" sz="1600" i="1" baseline="30000" dirty="0" smtClean="0">
                <a:solidFill>
                  <a:srgbClr val="FFC000"/>
                </a:solidFill>
                <a:latin typeface="Calibri" panose="020F0502020204030204" pitchFamily="34" charset="0"/>
                <a:cs typeface="Calibri" panose="020F0502020204030204" pitchFamily="34" charset="0"/>
              </a:rPr>
              <a:t>nd</a:t>
            </a:r>
            <a:r>
              <a:rPr lang="en-US" altLang="zh-CN" sz="1600" i="1" dirty="0" smtClean="0">
                <a:solidFill>
                  <a:srgbClr val="FFC000"/>
                </a:solidFill>
                <a:latin typeface="Calibri" panose="020F0502020204030204" pitchFamily="34" charset="0"/>
                <a:cs typeface="Calibri" panose="020F0502020204030204" pitchFamily="34" charset="0"/>
              </a:rPr>
              <a:t>]</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11-21/0070r0, D1.0 Comment Resolution for Clause 31.2.2, </a:t>
            </a:r>
            <a:r>
              <a:rPr lang="en-US" altLang="zh-CN" sz="1600" dirty="0" err="1" smtClean="0">
                <a:solidFill>
                  <a:schemeClr val="tx1"/>
                </a:solidFill>
                <a:latin typeface="Calibri" panose="020F0502020204030204" pitchFamily="34" charset="0"/>
                <a:cs typeface="Calibri" panose="020F0502020204030204" pitchFamily="34" charset="0"/>
              </a:rPr>
              <a:t>Hanseul</a:t>
            </a:r>
            <a:r>
              <a:rPr lang="en-US" altLang="zh-CN" sz="1600" dirty="0" smtClean="0">
                <a:solidFill>
                  <a:schemeClr val="tx1"/>
                </a:solidFill>
                <a:latin typeface="Calibri" panose="020F0502020204030204" pitchFamily="34" charset="0"/>
                <a:cs typeface="Calibri" panose="020F0502020204030204" pitchFamily="34" charset="0"/>
              </a:rPr>
              <a:t> Hong (WILUS)</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SP for 11-21/0020</a:t>
            </a:r>
          </a:p>
          <a:p>
            <a:pPr marL="800100" lvl="1" indent="-342900" algn="just" eaLnBrk="0" hangingPunct="0">
              <a:buFontTx/>
              <a:buChar char="•"/>
              <a:defRPr/>
            </a:pPr>
            <a:r>
              <a:rPr lang="en-US" altLang="zh-CN" b="1" dirty="0" smtClean="0">
                <a:solidFill>
                  <a:srgbClr val="00B050"/>
                </a:solidFill>
              </a:rPr>
              <a:t>SP for 11-21/0021</a:t>
            </a:r>
          </a:p>
          <a:p>
            <a:pPr marL="800100" lvl="1" indent="-342900" algn="just" eaLnBrk="0" hangingPunct="0">
              <a:buFontTx/>
              <a:buChar char="•"/>
              <a:defRPr/>
            </a:pPr>
            <a:r>
              <a:rPr lang="en-US" altLang="zh-CN" b="1" dirty="0" smtClean="0">
                <a:solidFill>
                  <a:srgbClr val="00B050"/>
                </a:solidFill>
              </a:rPr>
              <a:t>SP for 11-21/0022</a:t>
            </a:r>
          </a:p>
          <a:p>
            <a:pPr marL="800100" lvl="1" indent="-342900" algn="just" eaLnBrk="0" hangingPunct="0">
              <a:buFontTx/>
              <a:buChar char="•"/>
              <a:defRPr/>
            </a:pPr>
            <a:r>
              <a:rPr lang="en-US" altLang="zh-CN" b="1" dirty="0" smtClean="0">
                <a:solidFill>
                  <a:srgbClr val="00B050"/>
                </a:solidFill>
              </a:rPr>
              <a:t>SP for 11-21/0023</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1527, 1800, and </a:t>
            </a:r>
            <a:r>
              <a:rPr lang="en-GB" altLang="zh-CN" sz="2100" dirty="0" smtClean="0">
                <a:latin typeface="Calibri" panose="020F0502020204030204" pitchFamily="34" charset="0"/>
                <a:cs typeface="Calibri" panose="020F0502020204030204" pitchFamily="34" charset="0"/>
              </a:rPr>
              <a:t>1801</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31595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1772 </a:t>
            </a:r>
            <a:r>
              <a:rPr lang="en-US" altLang="zh-CN" sz="2400" dirty="0" smtClean="0"/>
              <a:t>as </a:t>
            </a:r>
            <a:r>
              <a:rPr lang="en-US" altLang="zh-CN" sz="2400" dirty="0"/>
              <a:t>in </a:t>
            </a:r>
            <a:r>
              <a:rPr lang="en-US" altLang="zh-CN" sz="2400" dirty="0" smtClean="0"/>
              <a:t>11-21/0021r0</a:t>
            </a:r>
            <a:r>
              <a:rPr lang="zh-CN" altLang="en-US" sz="2400" dirty="0" smtClean="0">
                <a:sym typeface="+mn-ea"/>
              </a:rPr>
              <a:t>?</a:t>
            </a:r>
            <a:endParaRPr lang="zh-CN" altLang="en-US" sz="2400" dirty="0">
              <a:sym typeface="+mn-ea"/>
            </a:endParaRPr>
          </a:p>
          <a:p>
            <a:pPr lvl="1"/>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789159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11-21/0022r4)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11-21/0022r4</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1080, 1113, 1114, 1115, 1538, 1578, 1774, 1776, 1083, and </a:t>
            </a:r>
            <a:r>
              <a:rPr lang="en-GB" altLang="zh-CN" sz="2100" dirty="0" smtClean="0">
                <a:latin typeface="Calibri" panose="020F0502020204030204" pitchFamily="34" charset="0"/>
                <a:cs typeface="Calibri" panose="020F0502020204030204" pitchFamily="34" charset="0"/>
              </a:rPr>
              <a:t>1817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77497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1081, 1775, and, </a:t>
            </a:r>
            <a:r>
              <a:rPr lang="en-GB" altLang="zh-CN" sz="2100" dirty="0" smtClean="0">
                <a:latin typeface="Calibri" panose="020F0502020204030204" pitchFamily="34" charset="0"/>
                <a:cs typeface="Calibri" panose="020F0502020204030204" pitchFamily="34" charset="0"/>
              </a:rPr>
              <a:t>1777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727338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11-21/0024</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11-21/0025</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11-21/0026</a:t>
            </a:r>
            <a:endParaRPr lang="en-US" altLang="zh-CN" b="1" dirty="0">
              <a:solidFill>
                <a:srgbClr val="00B050"/>
              </a:solidFill>
            </a:endParaRP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11-21/0027</a:t>
            </a:r>
          </a:p>
          <a:p>
            <a:pPr marL="800100" lvl="1" indent="-342900" algn="just" eaLnBrk="0" hangingPunct="0">
              <a:buFontTx/>
              <a:buChar char="•"/>
              <a:defRPr/>
            </a:pPr>
            <a:r>
              <a:rPr lang="en-US" altLang="zh-CN" b="1" dirty="0" smtClean="0">
                <a:solidFill>
                  <a:srgbClr val="00B050"/>
                </a:solidFill>
              </a:rPr>
              <a:t>Re-cap of 11-21/0045 and SP</a:t>
            </a:r>
            <a:endParaRPr lang="en-US" altLang="zh-CN" b="1" dirty="0">
              <a:solidFill>
                <a:srgbClr val="00B050"/>
              </a:solidFill>
            </a:endParaRPr>
          </a:p>
          <a:p>
            <a:pPr marL="800100" lvl="1" indent="-342900" algn="just" eaLnBrk="0" hangingPunct="0">
              <a:buFontTx/>
              <a:buChar char="•"/>
              <a:defRPr/>
            </a:pPr>
            <a:r>
              <a:rPr lang="en-US" altLang="zh-CN" b="1" dirty="0"/>
              <a:t>Complete submission list as many as </a:t>
            </a:r>
            <a:r>
              <a:rPr lang="en-US" altLang="zh-CN" b="1" dirty="0" smtClean="0"/>
              <a:t>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solidFill>
                  <a:srgbClr val="FF0000"/>
                </a:solidFill>
              </a:rPr>
              <a:t>starting from 10:00am ET</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1027, 1082, 1317, 1539, 1540, and </a:t>
            </a:r>
            <a:r>
              <a:rPr lang="en-GB" altLang="zh-CN" sz="2100" dirty="0" smtClean="0">
                <a:latin typeface="Calibri" panose="020F0502020204030204" pitchFamily="34" charset="0"/>
                <a:cs typeface="Calibri" panose="020F0502020204030204" pitchFamily="34" charset="0"/>
              </a:rPr>
              <a:t>1778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078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11-21/0025r2)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1116, 1664, and </a:t>
            </a:r>
            <a:r>
              <a:rPr lang="en-GB" altLang="zh-CN" sz="2100" dirty="0" smtClean="0">
                <a:latin typeface="Calibri" panose="020F0502020204030204" pitchFamily="34" charset="0"/>
                <a:cs typeface="Calibri" panose="020F0502020204030204" pitchFamily="34" charset="0"/>
              </a:rPr>
              <a:t>1773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09932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11-21/0026r2)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11-21/0026r2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1818, 1541, 1668, and </a:t>
            </a:r>
            <a:r>
              <a:rPr lang="en-GB" altLang="zh-CN" sz="2100" dirty="0" smtClean="0">
                <a:latin typeface="Calibri" panose="020F0502020204030204" pitchFamily="34" charset="0"/>
                <a:cs typeface="Calibri" panose="020F0502020204030204" pitchFamily="34" charset="0"/>
              </a:rPr>
              <a:t>1819</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958913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11-21/0027r2)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11-21/0027r2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1084 and </a:t>
            </a:r>
            <a:r>
              <a:rPr lang="en-GB" altLang="zh-CN" sz="2100" dirty="0" smtClean="0">
                <a:latin typeface="Calibri" panose="020F0502020204030204" pitchFamily="34" charset="0"/>
                <a:cs typeface="Calibri" panose="020F0502020204030204" pitchFamily="34" charset="0"/>
              </a:rPr>
              <a:t>1820</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448167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11-21/0045r2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1154, 1158, </a:t>
            </a:r>
            <a:r>
              <a:rPr lang="en-GB" altLang="zh-CN" sz="2100" dirty="0" smtClean="0">
                <a:latin typeface="Calibri" panose="020F0502020204030204" pitchFamily="34" charset="0"/>
                <a:cs typeface="Calibri" panose="020F0502020204030204" pitchFamily="34" charset="0"/>
              </a:rPr>
              <a:t>and 1344</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7Y/0N/3A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5973866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a:solidFill>
                  <a:srgbClr val="00B050"/>
                </a:solidFill>
              </a:rPr>
              <a:t>SP for </a:t>
            </a:r>
            <a:r>
              <a:rPr lang="en-US" altLang="zh-CN" b="1" dirty="0" smtClean="0">
                <a:solidFill>
                  <a:srgbClr val="00B050"/>
                </a:solidFill>
              </a:rPr>
              <a:t>11-21/0028r3</a:t>
            </a:r>
          </a:p>
          <a:p>
            <a:pPr marL="800100" lvl="1" indent="-342900" algn="just" eaLnBrk="0" hangingPunct="0">
              <a:buFontTx/>
              <a:buChar char="•"/>
              <a:defRPr/>
            </a:pPr>
            <a:r>
              <a:rPr lang="en-US" altLang="zh-CN" b="1" dirty="0" smtClean="0">
                <a:solidFill>
                  <a:srgbClr val="00B050"/>
                </a:solidFill>
              </a:rPr>
              <a:t>SP for 11-21/0044r3</a:t>
            </a:r>
            <a:endParaRPr lang="en-US" altLang="zh-CN" b="1" dirty="0">
              <a:solidFill>
                <a:srgbClr val="00B050"/>
              </a:solidFill>
            </a:endParaRPr>
          </a:p>
          <a:p>
            <a:pPr marL="800100" lvl="1" indent="-342900" algn="just" eaLnBrk="0" hangingPunct="0">
              <a:buFontTx/>
              <a:buChar char="•"/>
              <a:defRPr/>
            </a:pPr>
            <a:r>
              <a:rPr lang="en-US" altLang="zh-CN" b="1" dirty="0"/>
              <a:t>Complete </a:t>
            </a:r>
            <a:r>
              <a:rPr lang="en-US" altLang="zh-CN" b="1" dirty="0" smtClean="0"/>
              <a:t>the submission list</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11-21/0028r3)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15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11-21/0028r3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1086, 1195, 1542, 1543, 1544, 1545, 1546, 1821, 1822, 1823, 1824, 1825, 1826, 1827, and </a:t>
            </a:r>
            <a:r>
              <a:rPr lang="en-GB" altLang="zh-CN" sz="2100" dirty="0" smtClean="0">
                <a:latin typeface="Calibri" panose="020F0502020204030204" pitchFamily="34" charset="0"/>
                <a:cs typeface="Calibri" panose="020F0502020204030204" pitchFamily="34" charset="0"/>
              </a:rPr>
              <a:t>1828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12Y/0N/1A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550054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11-21/0044r3)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11-21/0044r3</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1216, 1444, 1445, </a:t>
            </a:r>
            <a:r>
              <a:rPr lang="en-GB" altLang="zh-CN" sz="2100" dirty="0" smtClean="0">
                <a:latin typeface="Calibri" panose="020F0502020204030204" pitchFamily="34" charset="0"/>
                <a:cs typeface="Calibri" panose="020F0502020204030204" pitchFamily="34" charset="0"/>
              </a:rPr>
              <a:t>and 1025</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9696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Complete the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on Feb 2nd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53639</TotalTime>
  <Words>5151</Words>
  <Application>Microsoft Office PowerPoint</Application>
  <PresentationFormat>宽屏</PresentationFormat>
  <Paragraphs>942</Paragraphs>
  <Slides>72</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72</vt:i4>
      </vt:variant>
    </vt:vector>
  </HeadingPairs>
  <TitlesOfParts>
    <vt:vector size="83"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2021</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SP #1 (CR, 11-21/0020r2)</vt:lpstr>
      <vt:lpstr>SP #2 (CR, 11-21/0021r0)</vt:lpstr>
      <vt:lpstr>SP #3 (CR, 11-21/0022r4)</vt:lpstr>
      <vt:lpstr>SP #4 (CR, 11-21/0023r2)</vt:lpstr>
      <vt:lpstr>PowerPoint 演示文稿</vt:lpstr>
      <vt:lpstr>Teleconference Bridge Information</vt:lpstr>
      <vt:lpstr>PowerPoint 演示文稿</vt:lpstr>
      <vt:lpstr>SP #1 (CR, 11-21/0024r2)</vt:lpstr>
      <vt:lpstr>SP #2 (CR, 11-21/0025r2)</vt:lpstr>
      <vt:lpstr>SP #3 (CR, 11-21/0026r2)</vt:lpstr>
      <vt:lpstr>SP #4 (CR, 11-21/0027r2)</vt:lpstr>
      <vt:lpstr>SP #5 (CR, 11-21/0045r2)</vt:lpstr>
      <vt:lpstr>PowerPoint 演示文稿</vt:lpstr>
      <vt:lpstr>Teleconference Bridge Information</vt:lpstr>
      <vt:lpstr>PowerPoint 演示文稿</vt:lpstr>
      <vt:lpstr>SP #1 (CR, 11-21/0028r3)</vt:lpstr>
      <vt:lpstr>SP #2 (CR, 11-21/0044r3)</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4883</cp:revision>
  <cp:lastPrinted>2014-11-04T15:04:00Z</cp:lastPrinted>
  <dcterms:created xsi:type="dcterms:W3CDTF">2007-04-17T18:10:00Z</dcterms:created>
  <dcterms:modified xsi:type="dcterms:W3CDTF">2021-01-26T16:26:44Z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