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1"/>
  </p:notesMasterIdLst>
  <p:handoutMasterIdLst>
    <p:handoutMasterId r:id="rId72"/>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87" r:id="rId54"/>
    <p:sldId id="1088" r:id="rId55"/>
    <p:sldId id="1090" r:id="rId56"/>
    <p:sldId id="1091" r:id="rId57"/>
    <p:sldId id="1055" r:id="rId58"/>
    <p:sldId id="1056" r:id="rId59"/>
    <p:sldId id="1057" r:id="rId60"/>
    <p:sldId id="1092" r:id="rId61"/>
    <p:sldId id="1093" r:id="rId62"/>
    <p:sldId id="1094" r:id="rId63"/>
    <p:sldId id="1095" r:id="rId64"/>
    <p:sldId id="1058" r:id="rId65"/>
    <p:sldId id="1059" r:id="rId66"/>
    <p:sldId id="1060" r:id="rId67"/>
    <p:sldId id="1064" r:id="rId68"/>
    <p:sldId id="1065" r:id="rId69"/>
    <p:sldId id="1066" r:id="rId7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r8</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8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chemeClr val="bg1">
                    <a:lumMod val="85000"/>
                  </a:schemeClr>
                </a:solidFill>
                <a:cs typeface="+mn-ea"/>
                <a:sym typeface="+mn-ea"/>
              </a:rPr>
              <a:t>Jan 13</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19</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302088516"/>
              </p:ext>
            </p:extLst>
          </p:nvPr>
        </p:nvGraphicFramePr>
        <p:xfrm>
          <a:off x="1447922" y="2133634"/>
          <a:ext cx="9637599" cy="411480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11-20/1923r8</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chemeClr val="tx1"/>
                          </a:solidFill>
                          <a:sym typeface="+mn-ea"/>
                        </a:rPr>
                        <a:t>11-20/1907r1, </a:t>
                      </a:r>
                      <a:r>
                        <a:rPr lang="en-US" altLang="zh-CN" sz="1200" dirty="0" smtClean="0">
                          <a:solidFill>
                            <a:srgbClr val="0070C0"/>
                          </a:solidFill>
                          <a:sym typeface="+mn-ea"/>
                        </a:rPr>
                        <a:t>11-21/0068r0,</a:t>
                      </a:r>
                      <a:r>
                        <a:rPr lang="en-US" altLang="zh-CN" sz="1200" baseline="0" dirty="0" smtClean="0">
                          <a:solidFill>
                            <a:srgbClr val="0070C0"/>
                          </a:solidFill>
                          <a:sym typeface="+mn-ea"/>
                        </a:rPr>
                        <a:t> </a:t>
                      </a:r>
                      <a:r>
                        <a:rPr lang="en-US" altLang="zh-CN" sz="1200" dirty="0" smtClean="0">
                          <a:solidFill>
                            <a:srgbClr val="0070C0"/>
                          </a:solidFill>
                          <a:sym typeface="+mn-ea"/>
                        </a:rPr>
                        <a:t>11-21/0117r0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11-21/0044,</a:t>
            </a:r>
            <a:r>
              <a:rPr lang="en-US" altLang="zh-CN" sz="1600" dirty="0">
                <a:solidFill>
                  <a:srgbClr val="FFC00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FFC000"/>
                </a:solidFill>
                <a:latin typeface="Calibri" panose="020F0502020204030204" pitchFamily="34" charset="0"/>
                <a:cs typeface="Calibri" panose="020F0502020204030204" pitchFamily="34" charset="0"/>
              </a:rPr>
              <a:t>operation,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11-21/0045,</a:t>
            </a:r>
            <a:r>
              <a:rPr lang="en-US" altLang="zh-CN" sz="1600" dirty="0">
                <a:solidFill>
                  <a:srgbClr val="FFC00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FFC000"/>
                </a:solidFill>
                <a:latin typeface="Calibri" panose="020F0502020204030204" pitchFamily="34" charset="0"/>
                <a:cs typeface="Calibri" panose="020F0502020204030204" pitchFamily="34" charset="0"/>
              </a:rPr>
              <a:t>OCB,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      </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    </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11-21/26r0, </a:t>
            </a:r>
            <a:r>
              <a:rPr lang="en-US" altLang="zh-CN" sz="1600" dirty="0">
                <a:solidFill>
                  <a:srgbClr val="FFC000"/>
                </a:solidFill>
                <a:latin typeface="Calibri" panose="020F0502020204030204" pitchFamily="34" charset="0"/>
                <a:cs typeface="Calibri" panose="020F0502020204030204" pitchFamily="34" charset="0"/>
              </a:rPr>
              <a:t>t</a:t>
            </a:r>
            <a:r>
              <a:rPr lang="en-US" altLang="zh-CN" sz="1600" dirty="0" smtClean="0">
                <a:solidFill>
                  <a:srgbClr val="FFC000"/>
                </a:solidFill>
                <a:latin typeface="Calibri" panose="020F0502020204030204" pitchFamily="34" charset="0"/>
                <a:cs typeface="Calibri" panose="020F0502020204030204" pitchFamily="34" charset="0"/>
              </a:rPr>
              <a:t>he </a:t>
            </a:r>
            <a:r>
              <a:rPr lang="en-US" altLang="zh-CN" sz="1600" dirty="0">
                <a:solidFill>
                  <a:srgbClr val="FFC000"/>
                </a:solidFill>
                <a:latin typeface="Calibri" panose="020F0502020204030204" pitchFamily="34" charset="0"/>
                <a:cs typeface="Calibri" panose="020F0502020204030204" pitchFamily="34" charset="0"/>
              </a:rPr>
              <a:t>Comment resolution for 32.3.8.3.3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  </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11-21/27r0</a:t>
            </a:r>
            <a:r>
              <a:rPr lang="en-US" altLang="zh-CN" sz="1600" dirty="0">
                <a:solidFill>
                  <a:srgbClr val="FFC000"/>
                </a:solidFill>
                <a:latin typeface="Calibri" panose="020F0502020204030204" pitchFamily="34" charset="0"/>
                <a:cs typeface="Calibri" panose="020F0502020204030204" pitchFamily="34" charset="0"/>
              </a:rPr>
              <a:t>, the Comment resolution for 32.3.8.3.3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a:t>
            </a:r>
            <a:r>
              <a:rPr lang="en-US" altLang="zh-CN" sz="1600" dirty="0">
                <a:solidFill>
                  <a:schemeClr val="tx1"/>
                </a:solidFill>
                <a:latin typeface="Calibri" panose="020F0502020204030204" pitchFamily="34" charset="0"/>
                <a:cs typeface="Calibri" panose="020F0502020204030204" pitchFamily="34" charset="0"/>
              </a:rPr>
              <a:t>  </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11-21/28r0</a:t>
            </a:r>
            <a:r>
              <a:rPr lang="en-US" altLang="zh-CN" sz="1600" dirty="0">
                <a:solidFill>
                  <a:schemeClr val="tx1"/>
                </a:solidFill>
                <a:latin typeface="Calibri" panose="020F0502020204030204" pitchFamily="34" charset="0"/>
                <a:cs typeface="Calibri" panose="020F0502020204030204" pitchFamily="34" charset="0"/>
              </a:rPr>
              <a:t>, the Comment resolution for 32.3.8.3.3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solidFill>
                  <a:srgbClr val="00B050"/>
                </a:solidFill>
              </a:rPr>
              <a:t>SP for 11-21/0020</a:t>
            </a:r>
          </a:p>
          <a:p>
            <a:pPr marL="800100" lvl="1" indent="-342900" algn="just" eaLnBrk="0" hangingPunct="0">
              <a:buFontTx/>
              <a:buChar char="•"/>
              <a:defRPr/>
            </a:pPr>
            <a:r>
              <a:rPr lang="en-US" altLang="zh-CN" b="1" dirty="0" smtClean="0">
                <a:solidFill>
                  <a:srgbClr val="00B050"/>
                </a:solidFill>
              </a:rPr>
              <a:t>SP for 11-21/0021</a:t>
            </a:r>
          </a:p>
          <a:p>
            <a:pPr marL="800100" lvl="1" indent="-342900" algn="just" eaLnBrk="0" hangingPunct="0">
              <a:buFontTx/>
              <a:buChar char="•"/>
              <a:defRPr/>
            </a:pPr>
            <a:r>
              <a:rPr lang="en-US" altLang="zh-CN" b="1" dirty="0" smtClean="0">
                <a:solidFill>
                  <a:srgbClr val="00B050"/>
                </a:solidFill>
              </a:rPr>
              <a:t>SP for 11-21/0022</a:t>
            </a:r>
          </a:p>
          <a:p>
            <a:pPr marL="800100" lvl="1" indent="-342900" algn="just" eaLnBrk="0" hangingPunct="0">
              <a:buFontTx/>
              <a:buChar char="•"/>
              <a:defRPr/>
            </a:pPr>
            <a:r>
              <a:rPr lang="en-US" altLang="zh-CN" b="1" dirty="0" smtClean="0">
                <a:solidFill>
                  <a:srgbClr val="00B050"/>
                </a:solidFill>
              </a:rPr>
              <a:t>SP for 11-21/0023</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11-21/0020r2)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1527, 1800, and </a:t>
            </a:r>
            <a:r>
              <a:rPr lang="en-GB" altLang="zh-CN" sz="2100" dirty="0" smtClean="0">
                <a:latin typeface="Calibri" panose="020F0502020204030204" pitchFamily="34" charset="0"/>
                <a:cs typeface="Calibri" panose="020F0502020204030204" pitchFamily="34" charset="0"/>
              </a:rPr>
              <a:t>1801</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315954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11-21/0021r0)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1772 </a:t>
            </a:r>
            <a:r>
              <a:rPr lang="en-US" altLang="zh-CN" sz="2400" dirty="0" smtClean="0"/>
              <a:t>as </a:t>
            </a:r>
            <a:r>
              <a:rPr lang="en-US" altLang="zh-CN" sz="2400" dirty="0"/>
              <a:t>in </a:t>
            </a:r>
            <a:r>
              <a:rPr lang="en-US" altLang="zh-CN" sz="2400" dirty="0" smtClean="0"/>
              <a:t>11-21/0021r0</a:t>
            </a:r>
            <a:r>
              <a:rPr lang="zh-CN" altLang="en-US" sz="2400" dirty="0" smtClean="0">
                <a:sym typeface="+mn-ea"/>
              </a:rPr>
              <a:t>?</a:t>
            </a:r>
            <a:endParaRPr lang="zh-CN" altLang="en-US" sz="2400" dirty="0">
              <a:sym typeface="+mn-ea"/>
            </a:endParaRPr>
          </a:p>
          <a:p>
            <a:pPr lvl="1"/>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7891590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11-21/0022r4)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11-21/0022r4</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1080, 1113, 1114, 1115, 1538, 1578, 1774, 1776, 1083, and </a:t>
            </a:r>
            <a:r>
              <a:rPr lang="en-GB" altLang="zh-CN" sz="2100" dirty="0" smtClean="0">
                <a:latin typeface="Calibri" panose="020F0502020204030204" pitchFamily="34" charset="0"/>
                <a:cs typeface="Calibri" panose="020F0502020204030204" pitchFamily="34" charset="0"/>
              </a:rPr>
              <a:t>1817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77497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11-21/0023r2)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1081, 1775, and, </a:t>
            </a:r>
            <a:r>
              <a:rPr lang="en-GB" altLang="zh-CN" sz="2100" dirty="0" smtClean="0">
                <a:latin typeface="Calibri" panose="020F0502020204030204" pitchFamily="34" charset="0"/>
                <a:cs typeface="Calibri" panose="020F0502020204030204" pitchFamily="34" charset="0"/>
              </a:rPr>
              <a:t>1777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7273386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 for </a:t>
            </a:r>
            <a:r>
              <a:rPr lang="en-US" altLang="zh-CN" b="1" dirty="0" smtClean="0"/>
              <a:t>11-21/0024</a:t>
            </a:r>
            <a:endParaRPr lang="en-US" altLang="zh-CN" b="1" dirty="0"/>
          </a:p>
          <a:p>
            <a:pPr marL="800100" lvl="1" indent="-342900" algn="just" eaLnBrk="0" hangingPunct="0">
              <a:buFontTx/>
              <a:buChar char="•"/>
              <a:defRPr/>
            </a:pPr>
            <a:r>
              <a:rPr lang="en-US" altLang="zh-CN" b="1" dirty="0"/>
              <a:t>SP for </a:t>
            </a:r>
            <a:r>
              <a:rPr lang="en-US" altLang="zh-CN" b="1" dirty="0" smtClean="0"/>
              <a:t>11-21/0025</a:t>
            </a:r>
            <a:endParaRPr lang="en-US" altLang="zh-CN" b="1" dirty="0"/>
          </a:p>
          <a:p>
            <a:pPr marL="800100" lvl="1" indent="-342900" algn="just" eaLnBrk="0" hangingPunct="0">
              <a:buFontTx/>
              <a:buChar char="•"/>
              <a:defRPr/>
            </a:pPr>
            <a:r>
              <a:rPr lang="en-US" altLang="zh-CN" b="1" dirty="0"/>
              <a:t>SP for </a:t>
            </a:r>
            <a:r>
              <a:rPr lang="en-US" altLang="zh-CN" b="1" dirty="0" smtClean="0"/>
              <a:t>11-21/0026</a:t>
            </a:r>
            <a:endParaRPr lang="en-US" altLang="zh-CN" b="1" dirty="0"/>
          </a:p>
          <a:p>
            <a:pPr marL="800100" lvl="1" indent="-342900" algn="just" eaLnBrk="0" hangingPunct="0">
              <a:buFontTx/>
              <a:buChar char="•"/>
              <a:defRPr/>
            </a:pPr>
            <a:r>
              <a:rPr lang="en-US" altLang="zh-CN" b="1" dirty="0"/>
              <a:t>SP for </a:t>
            </a:r>
            <a:r>
              <a:rPr lang="en-US" altLang="zh-CN" b="1" dirty="0" smtClean="0"/>
              <a:t>11-21/0027</a:t>
            </a:r>
            <a:endParaRPr lang="en-US" altLang="zh-CN" b="1" dirty="0"/>
          </a:p>
          <a:p>
            <a:pPr marL="800100" lvl="1" indent="-342900" algn="just" eaLnBrk="0" hangingPunct="0">
              <a:buFontTx/>
              <a:buChar char="•"/>
              <a:defRPr/>
            </a:pPr>
            <a:r>
              <a:rPr lang="en-US" altLang="zh-CN" b="1" dirty="0"/>
              <a:t>Complete submission list as many as </a:t>
            </a:r>
            <a:r>
              <a:rPr lang="en-US" altLang="zh-CN" b="1" dirty="0" smtClean="0"/>
              <a:t>possible</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11-21/0024r2)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1027, 1082, 1317, 1539, 1540, and </a:t>
            </a:r>
            <a:r>
              <a:rPr lang="en-GB" altLang="zh-CN" sz="2100" dirty="0" smtClean="0">
                <a:latin typeface="Calibri" panose="020F0502020204030204" pitchFamily="34" charset="0"/>
                <a:cs typeface="Calibri" panose="020F0502020204030204" pitchFamily="34" charset="0"/>
              </a:rPr>
              <a:t>1778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0783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11-21/0025r2)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1116, 1664, and </a:t>
            </a:r>
            <a:r>
              <a:rPr lang="en-GB" altLang="zh-CN" sz="2100" dirty="0" smtClean="0">
                <a:latin typeface="Calibri" panose="020F0502020204030204" pitchFamily="34" charset="0"/>
                <a:cs typeface="Calibri" panose="020F0502020204030204" pitchFamily="34" charset="0"/>
              </a:rPr>
              <a:t>1773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09932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11-21/0026r1)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1818, 1541, 1668, and </a:t>
            </a:r>
            <a:r>
              <a:rPr lang="en-GB" altLang="zh-CN" sz="2100" dirty="0" smtClean="0">
                <a:latin typeface="Calibri" panose="020F0502020204030204" pitchFamily="34" charset="0"/>
                <a:cs typeface="Calibri" panose="020F0502020204030204" pitchFamily="34" charset="0"/>
              </a:rPr>
              <a:t>1819</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958913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11-21/0027r2)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11-21/0027r2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1084 and </a:t>
            </a:r>
            <a:r>
              <a:rPr lang="en-GB" altLang="zh-CN" sz="2100" dirty="0" smtClean="0">
                <a:latin typeface="Calibri" panose="020F0502020204030204" pitchFamily="34" charset="0"/>
                <a:cs typeface="Calibri" panose="020F0502020204030204" pitchFamily="34" charset="0"/>
              </a:rPr>
              <a:t>1820</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448167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48223</TotalTime>
  <Words>4958</Words>
  <Application>Microsoft Office PowerPoint</Application>
  <PresentationFormat>宽屏</PresentationFormat>
  <Paragraphs>910</Paragraphs>
  <Slides>69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69</vt:i4>
      </vt:variant>
    </vt:vector>
  </HeadingPairs>
  <TitlesOfParts>
    <vt:vector size="8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2021</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SP #1 (CR, 11-21/0020r2)</vt:lpstr>
      <vt:lpstr>SP #2 (CR, 11-21/0021r0)</vt:lpstr>
      <vt:lpstr>SP #3 (CR, 11-21/0022r4)</vt:lpstr>
      <vt:lpstr>SP #4 (CR, 11-21/0023r2)</vt:lpstr>
      <vt:lpstr>PowerPoint 演示文稿</vt:lpstr>
      <vt:lpstr>Teleconference Bridge Information</vt:lpstr>
      <vt:lpstr>PowerPoint 演示文稿</vt:lpstr>
      <vt:lpstr>SP #1 (CR, 11-21/0024r2)</vt:lpstr>
      <vt:lpstr>SP #2 (CR, 11-21/0025r2)</vt:lpstr>
      <vt:lpstr>SP #3 (CR, 11-21/0026r1)</vt:lpstr>
      <vt:lpstr>SP #4 (CR, 11-21/0027r2)</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4864</cp:revision>
  <cp:lastPrinted>2014-11-04T15:04:00Z</cp:lastPrinted>
  <dcterms:created xsi:type="dcterms:W3CDTF">2007-04-17T18:10:00Z</dcterms:created>
  <dcterms:modified xsi:type="dcterms:W3CDTF">2021-01-19T16:08:25Z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