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handoutMasterIdLst>
    <p:handoutMasterId r:id="rId6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55" r:id="rId54"/>
    <p:sldId id="1056" r:id="rId55"/>
    <p:sldId id="1057" r:id="rId56"/>
    <p:sldId id="1058" r:id="rId57"/>
    <p:sldId id="1059" r:id="rId58"/>
    <p:sldId id="1060" r:id="rId59"/>
    <p:sldId id="1064" r:id="rId60"/>
    <p:sldId id="1065" r:id="rId61"/>
    <p:sldId id="1066" r:id="rId6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6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798743947"/>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11-20/1923r6</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a:t>
            </a:r>
            <a:r>
              <a:rPr lang="en-US" altLang="en-US" sz="2000" kern="0" dirty="0" smtClean="0">
                <a:solidFill>
                  <a:srgbClr val="00B050"/>
                </a:solidFill>
                <a:sym typeface="+mn-ea"/>
              </a:rPr>
              <a:t>	Jan </a:t>
            </a:r>
            <a:r>
              <a:rPr lang="en-US" altLang="en-US" sz="2000" kern="0" dirty="0" smtClean="0">
                <a:solidFill>
                  <a:srgbClr val="00B050"/>
                </a:solidFill>
                <a:sym typeface="+mn-ea"/>
              </a:rPr>
              <a:t>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mn-ea"/>
              </a:rPr>
              <a:t>	</a:t>
            </a:r>
            <a:r>
              <a:rPr lang="en-US" altLang="en-US" sz="2000" kern="0" dirty="0" smtClean="0">
                <a:solidFill>
                  <a:srgbClr val="00B050"/>
                </a:solidFill>
                <a:sym typeface="Wingdings" panose="05000000000000000000" pitchFamily="2" charset="2"/>
              </a:rPr>
              <a:t>Nov </a:t>
            </a:r>
            <a:r>
              <a:rPr lang="en-US" altLang="en-US" sz="2000" kern="0" dirty="0" smtClean="0">
                <a:solidFill>
                  <a:srgbClr val="00B050"/>
                </a:solidFill>
                <a:sym typeface="Wingdings" panose="05000000000000000000" pitchFamily="2" charset="2"/>
              </a:rPr>
              <a:t>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11-21/0044,</a:t>
            </a:r>
            <a:r>
              <a:rPr lang="en-US" altLang="zh-CN" sz="1600" dirty="0">
                <a:solidFill>
                  <a:srgbClr val="FFC00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FFC000"/>
                </a:solidFill>
                <a:latin typeface="Calibri" panose="020F0502020204030204" pitchFamily="34" charset="0"/>
                <a:cs typeface="Calibri" panose="020F0502020204030204" pitchFamily="34" charset="0"/>
              </a:rPr>
              <a:t>operation,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11-21/0045,</a:t>
            </a:r>
            <a:r>
              <a:rPr lang="en-US" altLang="zh-CN" sz="1600" dirty="0">
                <a:solidFill>
                  <a:schemeClr val="tx1"/>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chemeClr val="tx1"/>
                </a:solidFill>
                <a:latin typeface="Calibri" panose="020F0502020204030204" pitchFamily="34" charset="0"/>
                <a:cs typeface="Calibri" panose="020F0502020204030204" pitchFamily="34" charset="0"/>
              </a:rPr>
              <a:t>OCB, Hiroyuki</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11-21/0054r0, Renaming NGV,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11-21/26r0, </a:t>
            </a:r>
            <a:r>
              <a:rPr lang="en-US" altLang="zh-CN" sz="1600" dirty="0">
                <a:solidFill>
                  <a:schemeClr val="tx1"/>
                </a:solidFill>
                <a:latin typeface="Calibri" panose="020F0502020204030204" pitchFamily="34" charset="0"/>
                <a:cs typeface="Calibri" panose="020F0502020204030204" pitchFamily="34" charset="0"/>
              </a:rPr>
              <a:t>t</a:t>
            </a:r>
            <a:r>
              <a:rPr lang="en-US" altLang="zh-CN" sz="1600" dirty="0" smtClean="0">
                <a:solidFill>
                  <a:schemeClr val="tx1"/>
                </a:solidFill>
                <a:latin typeface="Calibri" panose="020F0502020204030204" pitchFamily="34" charset="0"/>
                <a:cs typeface="Calibri" panose="020F0502020204030204" pitchFamily="34" charset="0"/>
              </a:rPr>
              <a:t>he </a:t>
            </a:r>
            <a:r>
              <a:rPr lang="en-US" altLang="zh-CN" sz="1600" dirty="0">
                <a:solidFill>
                  <a:schemeClr val="tx1"/>
                </a:solidFill>
                <a:latin typeface="Calibri" panose="020F0502020204030204" pitchFamily="34" charset="0"/>
                <a:cs typeface="Calibri" panose="020F0502020204030204" pitchFamily="34" charset="0"/>
              </a:rPr>
              <a:t>Comment resolution for 32.3.8.3.3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11-21/25r0,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32.3.8.2.5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11-21/24r0,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32.3.8.2.4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11-21/23r0,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32.3.8.2.3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11-21/22r0,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32.3.8.2.2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11-21/21r0,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32.3.8.2.1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11-21/20r0, </a:t>
            </a:r>
            <a:r>
              <a:rPr lang="en-US" altLang="zh-CN" sz="1600" dirty="0">
                <a:solidFill>
                  <a:schemeClr val="tx1"/>
                </a:solidFill>
                <a:latin typeface="Calibri" panose="020F0502020204030204" pitchFamily="34" charset="0"/>
                <a:cs typeface="Calibri" panose="020F0502020204030204" pitchFamily="34" charset="0"/>
              </a:rPr>
              <a:t>the </a:t>
            </a:r>
            <a:r>
              <a:rPr lang="en-US" altLang="zh-CN" sz="1600" dirty="0" smtClean="0">
                <a:solidFill>
                  <a:schemeClr val="tx1"/>
                </a:solidFill>
                <a:latin typeface="Calibri" panose="020F0502020204030204" pitchFamily="34" charset="0"/>
                <a:cs typeface="Calibri" panose="020F0502020204030204" pitchFamily="34" charset="0"/>
              </a:rPr>
              <a:t>Comment </a:t>
            </a:r>
            <a:r>
              <a:rPr lang="en-US" altLang="zh-CN" sz="1600" dirty="0">
                <a:solidFill>
                  <a:schemeClr val="tx1"/>
                </a:solidFill>
                <a:latin typeface="Calibri" panose="020F0502020204030204" pitchFamily="34" charset="0"/>
                <a:cs typeface="Calibri" panose="020F0502020204030204" pitchFamily="34" charset="0"/>
              </a:rPr>
              <a:t>resolution for CID 1527,1800, and 1801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40086</TotalTime>
  <Words>4477</Words>
  <Application>Microsoft Office PowerPoint</Application>
  <PresentationFormat>宽屏</PresentationFormat>
  <Paragraphs>824</Paragraphs>
  <Slides>61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61</vt:i4>
      </vt:variant>
    </vt:vector>
  </HeadingPairs>
  <TitlesOfParts>
    <vt:vector size="7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4841</cp:revision>
  <cp:lastPrinted>2014-11-04T15:04:00Z</cp:lastPrinted>
  <dcterms:created xsi:type="dcterms:W3CDTF">2007-04-17T18:10:00Z</dcterms:created>
  <dcterms:modified xsi:type="dcterms:W3CDTF">2021-01-12T16:07:38Z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