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9"/>
  </p:notesMasterIdLst>
  <p:handoutMasterIdLst>
    <p:handoutMasterId r:id="rId5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28" r:id="rId18"/>
    <p:sldId id="1039" r:id="rId19"/>
    <p:sldId id="1030" r:id="rId20"/>
    <p:sldId id="1067" r:id="rId21"/>
    <p:sldId id="1068" r:id="rId22"/>
    <p:sldId id="1069" r:id="rId23"/>
    <p:sldId id="1040" r:id="rId24"/>
    <p:sldId id="1041" r:id="rId25"/>
    <p:sldId id="1042" r:id="rId26"/>
    <p:sldId id="1070" r:id="rId27"/>
    <p:sldId id="1043" r:id="rId28"/>
    <p:sldId id="1044" r:id="rId29"/>
    <p:sldId id="1045" r:id="rId30"/>
    <p:sldId id="1046" r:id="rId31"/>
    <p:sldId id="1047" r:id="rId32"/>
    <p:sldId id="1048" r:id="rId33"/>
    <p:sldId id="1049" r:id="rId34"/>
    <p:sldId id="1050" r:id="rId35"/>
    <p:sldId id="1051" r:id="rId36"/>
    <p:sldId id="1052" r:id="rId37"/>
    <p:sldId id="1053" r:id="rId38"/>
    <p:sldId id="1054" r:id="rId39"/>
    <p:sldId id="1055" r:id="rId40"/>
    <p:sldId id="1056" r:id="rId41"/>
    <p:sldId id="1057" r:id="rId42"/>
    <p:sldId id="1058" r:id="rId43"/>
    <p:sldId id="1059" r:id="rId44"/>
    <p:sldId id="1060" r:id="rId45"/>
    <p:sldId id="1064" r:id="rId46"/>
    <p:sldId id="1065" r:id="rId47"/>
    <p:sldId id="1066" r:id="rId4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60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 (</a:t>
            </a:r>
            <a:r>
              <a:rPr lang="en-US" altLang="zh-CN" sz="3200" dirty="0" err="1" smtClean="0"/>
              <a:t>tbc</a:t>
            </a:r>
            <a:r>
              <a:rPr lang="en-US" altLang="zh-CN" sz="3200" dirty="0" smtClean="0"/>
              <a:t>)</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rgbClr val="00B050"/>
                </a:solidFill>
                <a:cs typeface="+mn-ea"/>
                <a:sym typeface="+mn-ea"/>
              </a:rPr>
              <a:t>Jan </a:t>
            </a:r>
            <a:r>
              <a:rPr lang="en-US" altLang="zh-CN" sz="2400" dirty="0">
                <a:solidFill>
                  <a:srgbClr val="00B050"/>
                </a:solidFill>
                <a:cs typeface="+mn-ea"/>
                <a:sym typeface="+mn-ea"/>
              </a:rPr>
              <a:t>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Jan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Jan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4135734228"/>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a:t>
                      </a:r>
                      <a:r>
                        <a:rPr lang="en-US" altLang="zh-CN" sz="1200" dirty="0" smtClean="0">
                          <a:solidFill>
                            <a:srgbClr val="0070C0"/>
                          </a:solidFill>
                          <a:sym typeface="+mn-ea"/>
                        </a:rPr>
                        <a:t>11-20/1907r1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11-20/1887r3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11-21/0003r1, cr-d1-0-clause-32-2, Bo Sun (ZTE)</a:t>
            </a:r>
          </a:p>
          <a:p>
            <a:pPr marL="800100" lvl="1" indent="-342900" algn="just"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algn="just"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 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for 11-21/0003r1</a:t>
            </a:r>
            <a:r>
              <a:rPr lang="en-US" altLang="zh-CN" b="1" dirty="0"/>
              <a:t>, cr-d1-0-clause-32-2, Bo Sun (ZTE)</a:t>
            </a:r>
          </a:p>
          <a:p>
            <a:pPr marL="800100" lvl="1" indent="-342900" algn="just" eaLnBrk="0" hangingPunct="0">
              <a:buFontTx/>
              <a:buChar char="•"/>
              <a:defRPr/>
            </a:pPr>
            <a:r>
              <a:rPr lang="en-US" altLang="zh-CN" b="1" dirty="0" smtClean="0"/>
              <a:t>SP for 11-20/1990</a:t>
            </a:r>
            <a:r>
              <a:rPr lang="en-US" altLang="zh-CN" b="1" dirty="0"/>
              <a:t>, 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a:t>11-21/0016, comment-resolution-for-mathematical-description-and-related, </a:t>
            </a:r>
            <a:r>
              <a:rPr lang="en-US" altLang="zh-CN" b="1" dirty="0" err="1"/>
              <a:t>Rui</a:t>
            </a:r>
            <a:r>
              <a:rPr lang="en-US" altLang="zh-CN" b="1" dirty="0"/>
              <a:t> Cao (NXP</a:t>
            </a:r>
            <a:r>
              <a:rPr lang="en-US" altLang="zh-CN" b="1" dirty="0" smtClean="0"/>
              <a:t>)</a:t>
            </a:r>
          </a:p>
          <a:p>
            <a:pPr marL="800100" lvl="1" indent="-342900" algn="just" eaLnBrk="0" hangingPunct="0">
              <a:buFontTx/>
              <a:buChar char="•"/>
              <a:defRPr/>
            </a:pPr>
            <a:r>
              <a:rPr lang="en-US" altLang="zh-CN" b="1" dirty="0"/>
              <a:t>11-21/0005, </a:t>
            </a:r>
            <a:r>
              <a:rPr lang="en-US" altLang="zh-CN" b="1" dirty="0" smtClean="0"/>
              <a:t>cr-d1-0-clause-32-4, Bo Sun (ZTE)</a:t>
            </a:r>
          </a:p>
          <a:p>
            <a:pPr marL="800100" lvl="1" indent="-342900" algn="just" eaLnBrk="0" hangingPunct="0">
              <a:buFontTx/>
              <a:buChar char="•"/>
              <a:defRPr/>
            </a:pPr>
            <a:r>
              <a:rPr lang="en-US" altLang="zh-CN" b="1" dirty="0"/>
              <a:t>11-21/0006, </a:t>
            </a:r>
            <a:r>
              <a:rPr lang="en-US" altLang="zh-CN" b="1" dirty="0" smtClean="0"/>
              <a:t>cr-d1-0-clause-17-2_17-3, Bo Sun (ZTE)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teleconference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Motions for comment resolutions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Timeline discussion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38230</TotalTime>
  <Words>3268</Words>
  <Application>Microsoft Office PowerPoint</Application>
  <PresentationFormat>宽屏</PresentationFormat>
  <Paragraphs>643</Paragraphs>
  <Slides>47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47</vt:i4>
      </vt:variant>
    </vt:vector>
  </HeadingPairs>
  <TitlesOfParts>
    <vt:vector size="5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Draft Teleconference Plan for Jan 2021 (tbc)</vt:lpstr>
      <vt:lpstr>TGbd Documents Update</vt:lpstr>
      <vt:lpstr>Current TGbd Timeline</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 (CR, 11-21/0003)</vt:lpstr>
      <vt:lpstr>IEEE 802.11 TGbd Teleconference IEEE 802.11 Jan 2021 Interim</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4783</cp:revision>
  <cp:lastPrinted>2014-11-04T15:04:00Z</cp:lastPrinted>
  <dcterms:created xsi:type="dcterms:W3CDTF">2007-04-17T18:10:00Z</dcterms:created>
  <dcterms:modified xsi:type="dcterms:W3CDTF">2021-01-05T16:17:07Z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