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41" r:id="rId19"/>
    <p:sldId id="1042" r:id="rId20"/>
    <p:sldId id="1043" r:id="rId21"/>
    <p:sldId id="1044" r:id="rId22"/>
    <p:sldId id="1045" r:id="rId23"/>
    <p:sldId id="1046" r:id="rId24"/>
    <p:sldId id="1047" r:id="rId25"/>
    <p:sldId id="1048" r:id="rId26"/>
    <p:sldId id="1049" r:id="rId27"/>
    <p:sldId id="1050" r:id="rId28"/>
    <p:sldId id="1051" r:id="rId29"/>
    <p:sldId id="1052" r:id="rId30"/>
    <p:sldId id="1053" r:id="rId31"/>
    <p:sldId id="1054" r:id="rId32"/>
    <p:sldId id="1055" r:id="rId33"/>
    <p:sldId id="1056" r:id="rId34"/>
    <p:sldId id="1057" r:id="rId35"/>
    <p:sldId id="1058" r:id="rId36"/>
    <p:sldId id="1059" r:id="rId37"/>
    <p:sldId id="1060"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7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Jan 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a:t>
            </a:r>
            <a:r>
              <a:rPr lang="en-US" altLang="zh-CN" sz="2400" dirty="0">
                <a:solidFill>
                  <a:srgbClr val="00B050"/>
                </a:solidFill>
                <a:cs typeface="+mn-ea"/>
                <a:sym typeface="+mn-ea"/>
              </a:rPr>
              <a:t>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43947342"/>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a:t>
                      </a:r>
                      <a:r>
                        <a:rPr lang="en-US" altLang="zh-CN" sz="1200" dirty="0" smtClean="0">
                          <a:solidFill>
                            <a:schemeClr val="tx1"/>
                          </a:solidFill>
                        </a:rPr>
                        <a:t>11-20/1891r0, </a:t>
                      </a:r>
                      <a:r>
                        <a:rPr lang="en-US" altLang="zh-CN" sz="1200" dirty="0" smtClean="0">
                          <a:solidFill>
                            <a:srgbClr val="0070C0"/>
                          </a:solidFill>
                        </a:rPr>
                        <a:t>11-20/1923r0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a:t>
                      </a:r>
                      <a:r>
                        <a:rPr lang="en-US" altLang="zh-CN" sz="1200" smtClean="0">
                          <a:solidFill>
                            <a:schemeClr val="tx1"/>
                          </a:solidFill>
                          <a:sym typeface="+mn-ea"/>
                        </a:rPr>
                        <a:t>, </a:t>
                      </a:r>
                      <a:r>
                        <a:rPr lang="en-US" altLang="zh-CN" sz="1200" smtClean="0">
                          <a:solidFill>
                            <a:schemeClr val="tx1"/>
                          </a:solidFill>
                          <a:sym typeface="+mn-ea"/>
                        </a:rPr>
                        <a:t>11-20/1775r1, </a:t>
                      </a:r>
                      <a:r>
                        <a:rPr lang="en-US" altLang="zh-CN" sz="1200" dirty="0" smtClean="0">
                          <a:solidFill>
                            <a:srgbClr val="0070C0"/>
                          </a:solidFill>
                          <a:sym typeface="+mn-ea"/>
                        </a:rPr>
                        <a:t>11-20/1907r0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endParaRPr lang="en-US" altLang="zh-CN" sz="1200" dirty="0" smtClean="0">
                        <a:solidFill>
                          <a:schemeClr val="tx1"/>
                        </a:solidFill>
                      </a:endParaRP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11-20/1887r0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teleconference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Motions for comment resolutions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 discussion</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err="1" smtClean="0"/>
              <a:t>tbd</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err="1" smtClean="0"/>
              <a:t>tbd</a:t>
            </a:r>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37319</TotalTime>
  <Words>2180</Words>
  <Application>Microsoft Office PowerPoint</Application>
  <PresentationFormat>宽屏</PresentationFormat>
  <Paragraphs>485</Paragraphs>
  <Slides>37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 IEEE 802.11 Jan 2021 Interim</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4758</cp:revision>
  <cp:lastPrinted>2014-11-04T15:04:00Z</cp:lastPrinted>
  <dcterms:created xsi:type="dcterms:W3CDTF">2007-04-17T18:10:00Z</dcterms:created>
  <dcterms:modified xsi:type="dcterms:W3CDTF">2020-12-02T02:20:26Z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