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69" r:id="rId55"/>
    <p:sldId id="853" r:id="rId56"/>
    <p:sldId id="854" r:id="rId57"/>
    <p:sldId id="870" r:id="rId58"/>
    <p:sldId id="873" r:id="rId59"/>
    <p:sldId id="871" r:id="rId60"/>
    <p:sldId id="872" r:id="rId61"/>
    <p:sldId id="874" r:id="rId62"/>
    <p:sldId id="880" r:id="rId63"/>
    <p:sldId id="879" r:id="rId64"/>
    <p:sldId id="878" r:id="rId65"/>
    <p:sldId id="876" r:id="rId66"/>
    <p:sldId id="877" r:id="rId67"/>
    <p:sldId id="315" r:id="rId68"/>
    <p:sldId id="312" r:id="rId69"/>
    <p:sldId id="318" r:id="rId70"/>
    <p:sldId id="472" r:id="rId71"/>
    <p:sldId id="473" r:id="rId72"/>
    <p:sldId id="474" r:id="rId73"/>
    <p:sldId id="480" r:id="rId74"/>
    <p:sldId id="259" r:id="rId75"/>
    <p:sldId id="260" r:id="rId76"/>
    <p:sldId id="261" r:id="rId77"/>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69"/>
            <p14:sldId id="853"/>
            <p14:sldId id="854"/>
          </p14:sldIdLst>
        </p14:section>
        <p14:section name="Feb. 18th Telecon" id="{A382BC11-DE2B-45E3-8917-E7DE138D8C05}">
          <p14:sldIdLst>
            <p14:sldId id="870"/>
            <p14:sldId id="873"/>
            <p14:sldId id="871"/>
            <p14:sldId id="872"/>
          </p14:sldIdLst>
        </p14:section>
        <p14:section name="Feb. 24th Telecon" id="{536A6BBB-39A2-46E2-A911-5F8284DE501D}">
          <p14:sldIdLst>
            <p14:sldId id="874"/>
            <p14:sldId id="880"/>
            <p14:sldId id="879"/>
            <p14:sldId id="878"/>
            <p14:sldId id="876"/>
            <p14:sldId id="87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jonathan.segev@intel.com::7c67a1b0-8725-4553-8055-0888dbcaef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184DE0-BEBF-49B8-A599-97D70BF7CD47}" v="1" dt="2021-02-23T23:28:08.6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6807" autoAdjust="0"/>
  </p:normalViewPr>
  <p:slideViewPr>
    <p:cSldViewPr>
      <p:cViewPr varScale="1">
        <p:scale>
          <a:sx n="106" d="100"/>
          <a:sy n="106" d="100"/>
        </p:scale>
        <p:origin x="106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86"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7184DE0-BEBF-49B8-A599-97D70BF7CD47}"/>
    <pc:docChg chg="addSld modSld modSection">
      <pc:chgData name="Segev, Jonathan" userId="7c67a1b0-8725-4553-8055-0888dbcaef94" providerId="ADAL" clId="{17184DE0-BEBF-49B8-A599-97D70BF7CD47}" dt="2021-02-24T17:14:38.368" v="203" actId="14100"/>
      <pc:docMkLst>
        <pc:docMk/>
      </pc:docMkLst>
      <pc:sldChg chg="modSp">
        <pc:chgData name="Segev, Jonathan" userId="7c67a1b0-8725-4553-8055-0888dbcaef94" providerId="ADAL" clId="{17184DE0-BEBF-49B8-A599-97D70BF7CD47}" dt="2021-02-23T23:28:08.608" v="0"/>
        <pc:sldMkLst>
          <pc:docMk/>
          <pc:sldMk cId="3052654270" sldId="879"/>
        </pc:sldMkLst>
        <pc:spChg chg="mod">
          <ac:chgData name="Segev, Jonathan" userId="7c67a1b0-8725-4553-8055-0888dbcaef94" providerId="ADAL" clId="{17184DE0-BEBF-49B8-A599-97D70BF7CD47}" dt="2021-02-23T23:28:08.608" v="0"/>
          <ac:spMkLst>
            <pc:docMk/>
            <pc:sldMk cId="3052654270" sldId="879"/>
            <ac:spMk id="3" creationId="{F0C8A6DA-71D6-4FE3-8753-AB67A503625E}"/>
          </ac:spMkLst>
        </pc:spChg>
      </pc:sldChg>
      <pc:sldChg chg="modSp new mod">
        <pc:chgData name="Segev, Jonathan" userId="7c67a1b0-8725-4553-8055-0888dbcaef94" providerId="ADAL" clId="{17184DE0-BEBF-49B8-A599-97D70BF7CD47}" dt="2021-02-24T17:14:38.368" v="203" actId="14100"/>
        <pc:sldMkLst>
          <pc:docMk/>
          <pc:sldMk cId="3472967641" sldId="880"/>
        </pc:sldMkLst>
        <pc:spChg chg="mod">
          <ac:chgData name="Segev, Jonathan" userId="7c67a1b0-8725-4553-8055-0888dbcaef94" providerId="ADAL" clId="{17184DE0-BEBF-49B8-A599-97D70BF7CD47}" dt="2021-02-24T17:11:05.941" v="26" actId="20577"/>
          <ac:spMkLst>
            <pc:docMk/>
            <pc:sldMk cId="3472967641" sldId="880"/>
            <ac:spMk id="2" creationId="{6A9508CF-E2CF-47F7-ACD9-A781256EA288}"/>
          </ac:spMkLst>
        </pc:spChg>
        <pc:spChg chg="mod">
          <ac:chgData name="Segev, Jonathan" userId="7c67a1b0-8725-4553-8055-0888dbcaef94" providerId="ADAL" clId="{17184DE0-BEBF-49B8-A599-97D70BF7CD47}" dt="2021-02-24T17:14:38.368" v="203" actId="14100"/>
          <ac:spMkLst>
            <pc:docMk/>
            <pc:sldMk cId="3472967641" sldId="880"/>
            <ac:spMk id="3" creationId="{00FDB895-58C3-4C4D-9987-F1403B6E00FD}"/>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2/23/2021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2021-02-23</a:t>
            </a:r>
          </a:p>
        </p:txBody>
      </p:sp>
      <p:sp>
        <p:nvSpPr>
          <p:cNvPr id="6" name="Date Placeholder 3"/>
          <p:cNvSpPr>
            <a:spLocks noGrp="1"/>
          </p:cNvSpPr>
          <p:nvPr>
            <p:ph type="dt" idx="10"/>
          </p:nvPr>
        </p:nvSpPr>
        <p:spPr/>
        <p:txBody>
          <a:bodyPr/>
          <a:lstStyle/>
          <a:p>
            <a:r>
              <a:rPr lang="en-US"/>
              <a:t>Feb.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Feb.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Completed LB249 comment resolution and approved recirculation out of the Jan. meeting.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Generate P802.11az D3.0.</a:t>
            </a:r>
          </a:p>
          <a:p>
            <a:pPr>
              <a:buFont typeface="Arial" panose="020B0604020202020204" pitchFamily="34" charset="0"/>
              <a:buChar char="•"/>
            </a:pPr>
            <a:r>
              <a:rPr lang="en-US" dirty="0"/>
              <a:t>Conduct a 14 day re-circulation ballot.</a:t>
            </a:r>
          </a:p>
          <a:p>
            <a:pPr>
              <a:buFont typeface="Arial" panose="020B0604020202020204" pitchFamily="34" charset="0"/>
              <a:buChar char="•"/>
            </a:pPr>
            <a:r>
              <a:rPr lang="en-US" dirty="0"/>
              <a:t>Review and assign comments from recirculation ballot.</a:t>
            </a:r>
          </a:p>
          <a:p>
            <a:pPr>
              <a:buFont typeface="Arial" panose="020B0604020202020204" pitchFamily="34" charset="0"/>
              <a:buChar char="•"/>
            </a:pPr>
            <a:r>
              <a:rPr lang="en-US" dirty="0"/>
              <a:t>Conduct CR coming from recirculation ballot.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Feb. 17</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Feb. 24</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25402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11-21-258-00 Review LB253 results and call for volunteers (Editors) – as needed </a:t>
            </a:r>
          </a:p>
          <a:p>
            <a:pPr algn="just">
              <a:spcBef>
                <a:spcPct val="20000"/>
              </a:spcBef>
              <a:buFontTx/>
              <a:buChar char="•"/>
            </a:pPr>
            <a:r>
              <a:rPr lang="en-US" sz="1600" b="0" dirty="0"/>
              <a:t>Review submission 11-20-1972-Secured LTF Versioning (Roy Want) – 45min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59328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11-20-1972</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We support developing amendment text to enable Secure LTF versioning in the FTM Request negotiation as depicted by the protocol addition in 11-20-1972r1.</a:t>
            </a:r>
          </a:p>
          <a:p>
            <a:endParaRPr lang="en-US" b="0" dirty="0"/>
          </a:p>
          <a:p>
            <a:r>
              <a:rPr lang="en-US" b="0" dirty="0"/>
              <a:t>Results (Y/N/A): 13/1/3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792785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0554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5136546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11-21-0307 comment resolution LB253 parameters (Christian Berger)</a:t>
            </a:r>
          </a:p>
          <a:p>
            <a:pPr lvl="1" algn="just">
              <a:spcBef>
                <a:spcPct val="20000"/>
              </a:spcBef>
              <a:buFontTx/>
              <a:buChar char="•"/>
            </a:pPr>
            <a:r>
              <a:rPr lang="en-US" altLang="en-US" sz="1400" dirty="0"/>
              <a:t>11-21-0291 lb-253-crs-a (Nehru Bhandaru) </a:t>
            </a:r>
          </a:p>
          <a:p>
            <a:pPr lvl="1" algn="just">
              <a:spcBef>
                <a:spcPct val="20000"/>
              </a:spcBef>
              <a:buFontTx/>
              <a:buChar char="•"/>
            </a:pPr>
            <a:r>
              <a:rPr lang="en-US" altLang="en-US" sz="1400" dirty="0"/>
              <a:t>11-21-0318 comment resolution LB253 parameters - part 2 (Christian Berger)</a:t>
            </a:r>
          </a:p>
          <a:p>
            <a:pPr algn="just">
              <a:spcBef>
                <a:spcPct val="20000"/>
              </a:spcBef>
              <a:buFontTx/>
              <a:buChar char="•"/>
            </a:pPr>
            <a:r>
              <a:rPr lang="en-US" altLang="en-US" sz="1600" b="0" dirty="0"/>
              <a:t> </a:t>
            </a:r>
            <a:r>
              <a:rPr lang="en-US" sz="1600" b="0" dirty="0"/>
              <a:t>Review submission queue and call for submissions (5min)</a:t>
            </a:r>
          </a:p>
          <a:p>
            <a:pPr algn="just">
              <a:spcBef>
                <a:spcPct val="20000"/>
              </a:spcBef>
              <a:buFontTx/>
              <a:buChar char="•"/>
            </a:pPr>
            <a:r>
              <a:rPr lang="en-US" sz="1600" b="0" dirty="0"/>
              <a:t>Review future telecons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093138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08CF-E2CF-47F7-ACD9-A781256EA288}"/>
              </a:ext>
            </a:extLst>
          </p:cNvPr>
          <p:cNvSpPr>
            <a:spLocks noGrp="1"/>
          </p:cNvSpPr>
          <p:nvPr>
            <p:ph type="title"/>
          </p:nvPr>
        </p:nvSpPr>
        <p:spPr/>
        <p:txBody>
          <a:bodyPr/>
          <a:lstStyle/>
          <a:p>
            <a:r>
              <a:rPr lang="en-US" dirty="0"/>
              <a:t>Comment Assignment Status</a:t>
            </a:r>
          </a:p>
        </p:txBody>
      </p:sp>
      <p:sp>
        <p:nvSpPr>
          <p:cNvPr id="3" name="Content Placeholder 2">
            <a:extLst>
              <a:ext uri="{FF2B5EF4-FFF2-40B4-BE49-F238E27FC236}">
                <a16:creationId xmlns:a16="http://schemas.microsoft.com/office/drawing/2014/main" id="{00FDB895-58C3-4C4D-9987-F1403B6E00FD}"/>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dirty="0"/>
              <a:t>Overall:</a:t>
            </a:r>
          </a:p>
          <a:p>
            <a:pPr lvl="1">
              <a:buFont typeface="Arial" panose="020B0604020202020204" pitchFamily="34" charset="0"/>
              <a:buChar char="•"/>
            </a:pPr>
            <a:r>
              <a:rPr lang="en-US" dirty="0"/>
              <a:t>Total comments received: 476</a:t>
            </a:r>
          </a:p>
          <a:p>
            <a:pPr lvl="1">
              <a:buFont typeface="Arial" panose="020B0604020202020204" pitchFamily="34" charset="0"/>
              <a:buChar char="•"/>
            </a:pPr>
            <a:r>
              <a:rPr lang="en-US" dirty="0"/>
              <a:t>Technical/General: 258</a:t>
            </a:r>
          </a:p>
          <a:p>
            <a:pPr lvl="1">
              <a:buFont typeface="Arial" panose="020B0604020202020204" pitchFamily="34" charset="0"/>
              <a:buChar char="•"/>
            </a:pPr>
            <a:r>
              <a:rPr lang="en-US" dirty="0"/>
              <a:t>Editorial: 218</a:t>
            </a:r>
          </a:p>
          <a:p>
            <a:pPr>
              <a:buFont typeface="Arial" panose="020B0604020202020204" pitchFamily="34" charset="0"/>
              <a:buChar char="•"/>
            </a:pPr>
            <a:r>
              <a:rPr lang="en-US" dirty="0"/>
              <a:t>Assigned:</a:t>
            </a:r>
          </a:p>
          <a:p>
            <a:pPr lvl="1">
              <a:buFont typeface="Arial" panose="020B0604020202020204" pitchFamily="34" charset="0"/>
              <a:buChar char="•"/>
            </a:pPr>
            <a:r>
              <a:rPr lang="en-US" dirty="0"/>
              <a:t>Total comments assigned: 157</a:t>
            </a:r>
          </a:p>
          <a:p>
            <a:pPr lvl="1">
              <a:buFont typeface="Arial" panose="020B0604020202020204" pitchFamily="34" charset="0"/>
              <a:buChar char="•"/>
            </a:pPr>
            <a:r>
              <a:rPr lang="en-US" dirty="0"/>
              <a:t>Technical/General: 117</a:t>
            </a:r>
          </a:p>
          <a:p>
            <a:pPr lvl="1">
              <a:buFont typeface="Arial" panose="020B0604020202020204" pitchFamily="34" charset="0"/>
              <a:buChar char="•"/>
            </a:pPr>
            <a:r>
              <a:rPr lang="en-US" dirty="0"/>
              <a:t>Editorial: 40</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AAA89EB-AF6F-4891-A8D7-DF7D438B06BA}"/>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34F3EBF-9E6B-4744-A2B2-0209F1DF62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09C280B-90E8-46EE-85E9-7C8B748013D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472967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794-0784-4E1C-AEAE-4DB0FE62C7F2}"/>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F0C8A6DA-71D6-4FE3-8753-AB67A503625E}"/>
              </a:ext>
            </a:extLst>
          </p:cNvPr>
          <p:cNvSpPr>
            <a:spLocks noGrp="1"/>
          </p:cNvSpPr>
          <p:nvPr>
            <p:ph idx="1"/>
          </p:nvPr>
        </p:nvSpPr>
        <p:spPr/>
        <p:txBody>
          <a:bodyPr/>
          <a:lstStyle/>
          <a:p>
            <a:pPr lvl="1" algn="just">
              <a:spcBef>
                <a:spcPct val="20000"/>
              </a:spcBef>
              <a:buFontTx/>
              <a:buChar char="•"/>
            </a:pPr>
            <a:r>
              <a:rPr lang="en-US" altLang="en-US" sz="1400" dirty="0"/>
              <a:t>11-21-0291 lb-253-crs-a (Nehru Bhandaru) </a:t>
            </a:r>
          </a:p>
          <a:p>
            <a:pPr lvl="1" algn="just">
              <a:spcBef>
                <a:spcPct val="20000"/>
              </a:spcBef>
              <a:buFontTx/>
              <a:buChar char="•"/>
            </a:pPr>
            <a:r>
              <a:rPr lang="en-US" altLang="en-US" sz="1400" dirty="0"/>
              <a:t>11-21-0318 comment resolution LB253 parameters - part 2 (Christian Berger)</a:t>
            </a:r>
          </a:p>
        </p:txBody>
      </p:sp>
      <p:sp>
        <p:nvSpPr>
          <p:cNvPr id="4" name="Slide Number Placeholder 3">
            <a:extLst>
              <a:ext uri="{FF2B5EF4-FFF2-40B4-BE49-F238E27FC236}">
                <a16:creationId xmlns:a16="http://schemas.microsoft.com/office/drawing/2014/main" id="{56A0582D-B3EE-4700-A28C-3CED0E52747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8195348-10E4-4102-BE62-F7DCA8EF089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82D1378-4EE9-45D0-91A7-D43F4422B76D}"/>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526542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4056666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15232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566871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114226</TotalTime>
  <Words>6346</Words>
  <Application>Microsoft Office PowerPoint</Application>
  <PresentationFormat>Widescreen</PresentationFormat>
  <Paragraphs>947</Paragraphs>
  <Slides>76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4"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Scheduled telecons</vt:lpstr>
      <vt:lpstr>PowerPoint Presentation</vt:lpstr>
      <vt:lpstr>PowerPoint Presentation</vt:lpstr>
      <vt:lpstr>IEEE Electronic Meeting slot - Feb. 18th </vt:lpstr>
      <vt:lpstr>Submission 11-20-1972</vt:lpstr>
      <vt:lpstr>PowerPoint Presentation</vt:lpstr>
      <vt:lpstr>PowerPoint Presentation</vt:lpstr>
      <vt:lpstr>IEEE Electronic Meeting slot - Feb. 24th </vt:lpstr>
      <vt:lpstr>Comment Assignment Status</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746</cp:revision>
  <cp:lastPrinted>2021-01-13T17:05:57Z</cp:lastPrinted>
  <dcterms:created xsi:type="dcterms:W3CDTF">2018-08-06T10:28:59Z</dcterms:created>
  <dcterms:modified xsi:type="dcterms:W3CDTF">2021-02-24T17:14:41Z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