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65" r:id="rId4"/>
    <p:sldId id="270" r:id="rId5"/>
    <p:sldId id="278" r:id="rId6"/>
    <p:sldId id="273" r:id="rId7"/>
    <p:sldId id="282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50" autoAdjust="0"/>
    <p:restoredTop sz="94660"/>
  </p:normalViewPr>
  <p:slideViewPr>
    <p:cSldViewPr>
      <p:cViewPr varScale="1">
        <p:scale>
          <a:sx n="112" d="100"/>
          <a:sy n="112" d="100"/>
        </p:scale>
        <p:origin x="120" y="3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802.11-20/1918r2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13" Type="http://schemas.openxmlformats.org/officeDocument/2006/relationships/hyperlink" Target="mailto:claudio.da.silva@intel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edward.ks.au@huawei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ochun.wang@mediatek.com" TargetMode="External"/><Relationship Id="rId11" Type="http://schemas.openxmlformats.org/officeDocument/2006/relationships/hyperlink" Target="mailto:bahareh.sagedhi@intel.com" TargetMode="External"/><Relationship Id="rId5" Type="http://schemas.openxmlformats.org/officeDocument/2006/relationships/hyperlink" Target="mailto:RoyWant@google.com" TargetMode="External"/><Relationship Id="rId10" Type="http://schemas.openxmlformats.org/officeDocument/2006/relationships/hyperlink" Target="mailto:carol@ansley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harrybims@me.com" TargetMode="External"/><Relationship Id="rId14" Type="http://schemas.openxmlformats.org/officeDocument/2006/relationships/hyperlink" Target="mailto:emily.h.qi@inte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myproject/Public/mytools/draft/stylema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(Jan 2021)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6686" progId="Word.Document.8">
                  <p:embed/>
                </p:oleObj>
              </mc:Choice>
              <mc:Fallback>
                <p:oleObj name="Document" r:id="rId3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Roy Want </a:t>
            </a:r>
            <a:r>
              <a:rPr lang="en-US" sz="1600" dirty="0">
                <a:hlinkClick r:id="rId5"/>
              </a:rPr>
              <a:t>RoyWant@google.com</a:t>
            </a:r>
            <a:r>
              <a:rPr lang="en-US" sz="1600" dirty="0"/>
              <a:t> , </a:t>
            </a:r>
            <a:r>
              <a:rPr lang="en-US" sz="1600" b="1" dirty="0"/>
              <a:t>Chao Chun Wang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</a:t>
            </a:r>
            <a:r>
              <a:rPr lang="en-US" sz="1600" b="1" dirty="0" err="1"/>
              <a:t>Bims</a:t>
            </a:r>
            <a:r>
              <a:rPr lang="en-US" sz="1600" b="1" dirty="0"/>
              <a:t> </a:t>
            </a:r>
            <a:r>
              <a:rPr lang="en-US" sz="1600" dirty="0">
                <a:hlinkClick r:id="rId9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10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Bahar</a:t>
            </a:r>
            <a:r>
              <a:rPr lang="en-US" sz="1600" b="1" dirty="0"/>
              <a:t> Sadeghi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en-US" sz="1600" dirty="0">
                <a:hlinkClick r:id="rId11"/>
              </a:rPr>
              <a:t>bahareh.sagedhi@intel.com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2"/>
              </a:rPr>
              <a:t>edward.ks.au@huawei.com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TGbf</a:t>
            </a:r>
            <a:r>
              <a:rPr lang="en-US" sz="1600" b="1" dirty="0"/>
              <a:t> – Claudio da Silva </a:t>
            </a:r>
            <a:r>
              <a:rPr lang="en-US" sz="1600" dirty="0"/>
              <a:t>– </a:t>
            </a:r>
            <a:r>
              <a:rPr lang="en-US" sz="1600" dirty="0">
                <a:hlinkClick r:id="rId13"/>
              </a:rPr>
              <a:t>claudio.da.silva@intel.com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4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Jan 11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1400" dirty="0" err="1"/>
              <a:t>REVmd</a:t>
            </a:r>
            <a:r>
              <a:rPr lang="en-GB" sz="1400" dirty="0"/>
              <a:t> – Approved, await publication editing requests with large preparation needed, will break up the document for review. </a:t>
            </a:r>
          </a:p>
          <a:p>
            <a:r>
              <a:rPr lang="en-GB" sz="1400" dirty="0"/>
              <a:t>11ax </a:t>
            </a:r>
            <a:r>
              <a:rPr lang="en-US" sz="1400" dirty="0"/>
              <a:t>– draft 8.0 on </a:t>
            </a:r>
            <a:r>
              <a:rPr lang="en-US" sz="1400" dirty="0" err="1"/>
              <a:t>RevCom</a:t>
            </a:r>
            <a:r>
              <a:rPr lang="en-US" sz="1400" dirty="0"/>
              <a:t> January 26 agenda. Similarly, a large document to help with publication and Robert will coordinate publication editing </a:t>
            </a:r>
          </a:p>
          <a:p>
            <a:r>
              <a:rPr lang="en-US" sz="1400" dirty="0"/>
              <a:t>11ay –  draft 7.0 completed, package is on </a:t>
            </a:r>
            <a:r>
              <a:rPr lang="en-US" sz="1400" dirty="0" err="1"/>
              <a:t>RevCom</a:t>
            </a:r>
            <a:r>
              <a:rPr lang="en-US" sz="1400" dirty="0"/>
              <a:t> March agenda</a:t>
            </a:r>
          </a:p>
          <a:p>
            <a:r>
              <a:rPr lang="en-GB" sz="1400" dirty="0"/>
              <a:t>11az – </a:t>
            </a:r>
            <a:r>
              <a:rPr lang="en-US" sz="1400" dirty="0"/>
              <a:t> draft 2.6 processing LB249 comments, 11 remain. There is a PHY security attack consideration. Hope to have draft 3.0 WG recirc LB by early February, (alternatively, would need </a:t>
            </a:r>
            <a:r>
              <a:rPr lang="en-US" sz="1400" dirty="0" err="1"/>
              <a:t>epoll</a:t>
            </a:r>
            <a:r>
              <a:rPr lang="en-US" sz="1400" dirty="0"/>
              <a:t> 10-day whether D3.0 should go to ballot if comment resolutions are not adopted by end of Jan 14).  </a:t>
            </a:r>
            <a:endParaRPr lang="en-GB" sz="1400" dirty="0"/>
          </a:p>
          <a:p>
            <a:r>
              <a:rPr lang="en-GB" sz="1400" dirty="0"/>
              <a:t>11ba – </a:t>
            </a:r>
            <a:r>
              <a:rPr lang="en-US" sz="1400" dirty="0"/>
              <a:t>draft 8.0 completed, package is on </a:t>
            </a:r>
            <a:r>
              <a:rPr lang="en-US" sz="1400" dirty="0" err="1"/>
              <a:t>RevCom</a:t>
            </a:r>
            <a:r>
              <a:rPr lang="en-US" sz="1400" dirty="0"/>
              <a:t> March agenda  </a:t>
            </a:r>
          </a:p>
          <a:p>
            <a:r>
              <a:rPr lang="en-GB" sz="1400" dirty="0"/>
              <a:t>11bb – working on draft 0.3, further action awaits motion. Hope for further draft from this week’s work. Want PHY and MAC together before WG initial LB.  </a:t>
            </a:r>
          </a:p>
          <a:p>
            <a:r>
              <a:rPr lang="en-GB" sz="1400" dirty="0"/>
              <a:t>11bc – Draft 1.0 received 643 comments, do not know if they can be resolved this week, are working on comment resolutions this week. Hope for WG recirc LB out of March  </a:t>
            </a:r>
          </a:p>
          <a:p>
            <a:r>
              <a:rPr lang="en-GB" sz="1400" dirty="0"/>
              <a:t>11bd – comment resolution from LB251 845 comments, 366 resolved, draft 1.1 posted this week, hope for WG recirc LB out of March. </a:t>
            </a:r>
            <a:r>
              <a:rPr lang="en-GB" sz="1400" dirty="0" err="1"/>
              <a:t>Bahar</a:t>
            </a:r>
            <a:r>
              <a:rPr lang="en-GB" sz="1400" dirty="0"/>
              <a:t> on sabbatical to March, Emily Qi will cover in her absence.  </a:t>
            </a:r>
          </a:p>
          <a:p>
            <a:r>
              <a:rPr lang="en-GB" sz="1400" dirty="0"/>
              <a:t>11be – expect to have draft 0.3 by Jan 22, 2021. TG chair may ask for a comment collection after draft 0.3</a:t>
            </a:r>
            <a:r>
              <a:rPr lang="en-US" sz="1400" dirty="0"/>
              <a:t>. SFD is rev 22</a:t>
            </a:r>
          </a:p>
          <a:p>
            <a:r>
              <a:rPr lang="en-US" sz="1400" dirty="0"/>
              <a:t>11bf </a:t>
            </a:r>
            <a:r>
              <a:rPr lang="en-GB" sz="1400" dirty="0"/>
              <a:t>–</a:t>
            </a:r>
            <a:r>
              <a:rPr lang="en-US" sz="1400" dirty="0"/>
              <a:t> Claudio reports timeline approved, expect draft 0.1 in Jan 2022, and draft 1.0 in July 2022. Expect SFD in March</a:t>
            </a:r>
          </a:p>
          <a:p>
            <a:r>
              <a:rPr lang="en-GB" sz="2000" dirty="0"/>
              <a:t>  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11-09-1034-</a:t>
            </a:r>
            <a:r>
              <a:rPr lang="en-GB" dirty="0">
                <a:solidFill>
                  <a:srgbClr val="FF0000"/>
                </a:solidFill>
              </a:rPr>
              <a:t>17</a:t>
            </a:r>
            <a:r>
              <a:rPr lang="en-GB" dirty="0"/>
              <a:t>-0000-802-11-editorial-style-guide.docx   </a:t>
            </a:r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2020 IEEE Standards Style Manual </a:t>
            </a:r>
            <a:r>
              <a:rPr lang="en-US" b="0" dirty="0"/>
              <a:t>when creating or updating drafts. 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https://mentor.ieee.org/myproject/Public/mytools/draft/styleman.pdf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practice,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599"/>
          </a:xfrm>
          <a:ln/>
        </p:spPr>
        <p:txBody>
          <a:bodyPr/>
          <a:lstStyle/>
          <a:p>
            <a:r>
              <a:rPr lang="en-GB" sz="2000" dirty="0"/>
              <a:t>11-15/355r13 MIB </a:t>
            </a:r>
            <a:r>
              <a:rPr lang="en-GB" sz="2000" dirty="0" err="1"/>
              <a:t>TruthValue</a:t>
            </a:r>
            <a:r>
              <a:rPr lang="en-GB" sz="2000" dirty="0"/>
              <a:t> usage patterns</a:t>
            </a:r>
          </a:p>
          <a:p>
            <a:r>
              <a:rPr lang="en-GB" sz="2000" dirty="0"/>
              <a:t>MIB Style: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chemeClr val="tx1"/>
                </a:solidFill>
              </a:rPr>
              <a:t>Two ways to format a figure &amp; its caption in frame: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GB" sz="14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400" dirty="0">
              <a:solidFill>
                <a:schemeClr val="tx1"/>
              </a:solidFill>
            </a:endParaRPr>
          </a:p>
          <a:p>
            <a:pPr lvl="1"/>
            <a:r>
              <a:rPr lang="en-GB" sz="14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GB" sz="1800" dirty="0">
                <a:solidFill>
                  <a:srgbClr val="FF0000"/>
                </a:solidFill>
              </a:rPr>
              <a:t>Do not reference other clauses in Visio figures</a:t>
            </a:r>
            <a:r>
              <a:rPr lang="en-US" sz="1800" dirty="0"/>
              <a:t>, it is very hard to maintain the references</a:t>
            </a:r>
            <a:r>
              <a:rPr lang="en-GB" sz="2000" dirty="0"/>
              <a:t> in figures</a:t>
            </a:r>
          </a:p>
          <a:p>
            <a:r>
              <a:rPr lang="en-GB" sz="2000" dirty="0"/>
              <a:t>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1800" dirty="0"/>
              <a:t>Frame format figures are tables</a:t>
            </a:r>
          </a:p>
          <a:p>
            <a:r>
              <a:rPr lang="en-GB" sz="18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Jan 2021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Mar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325060"/>
              </p:ext>
            </p:extLst>
          </p:nvPr>
        </p:nvGraphicFramePr>
        <p:xfrm>
          <a:off x="794783" y="2057400"/>
          <a:ext cx="10589685" cy="507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7617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4297243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124825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4668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820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Feb 2021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784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189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264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41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Jul 2022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6778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approved Dec, 2020,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** Other amendments need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dates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7485436"/>
              </p:ext>
            </p:extLst>
          </p:nvPr>
        </p:nvGraphicFramePr>
        <p:xfrm>
          <a:off x="737392" y="1374227"/>
          <a:ext cx="9832832" cy="5009379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18827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0347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394224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1280551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852449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32938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Emily Qi,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2020 release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2.6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Roy Want, Chao Chun Wang, 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Volker </a:t>
                      </a:r>
                      <a:r>
                        <a:rPr lang="en-US" sz="1600" dirty="0" err="1">
                          <a:solidFill>
                            <a:srgbClr val="002060"/>
                          </a:solidFill>
                        </a:rPr>
                        <a:t>Jungnickel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, Harry </a:t>
                      </a:r>
                      <a:r>
                        <a:rPr lang="en-US" sz="1600" dirty="0" err="1">
                          <a:solidFill>
                            <a:srgbClr val="002060"/>
                          </a:solidFill>
                        </a:rPr>
                        <a:t>Bims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7.0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6.0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7.0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2.3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1.1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Framemaker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2019 release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>
                          <a:solidFill>
                            <a:srgbClr val="002060"/>
                          </a:solidFill>
                        </a:rPr>
                        <a:t>Bahar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10-Jan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8.0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7.0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8.0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2.6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1.0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1.1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Edward 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10-Jan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670986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Jan 2021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10580</TotalTime>
  <Words>1195</Words>
  <Application>Microsoft Office PowerPoint</Application>
  <PresentationFormat>Widescreen</PresentationFormat>
  <Paragraphs>234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802.11 WG Editor’s Meeting (Jan 2021)</vt:lpstr>
      <vt:lpstr>Volunteer Editor Contacts</vt:lpstr>
      <vt:lpstr>Jan 11th roundtable status report</vt:lpstr>
      <vt:lpstr>802.11 Style Guide</vt:lpstr>
      <vt:lpstr>MIB Style, Visio and Frame Practices</vt:lpstr>
      <vt:lpstr>Editor Amendment Ordering</vt:lpstr>
      <vt:lpstr>Draft Development Snapshot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370</cp:revision>
  <cp:lastPrinted>1601-01-01T00:00:00Z</cp:lastPrinted>
  <dcterms:created xsi:type="dcterms:W3CDTF">2018-01-07T18:30:13Z</dcterms:created>
  <dcterms:modified xsi:type="dcterms:W3CDTF">2021-01-14T16:26:40Z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