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68" r:id="rId21"/>
    <p:sldId id="334"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09" d="100"/>
          <a:sy n="109" d="100"/>
        </p:scale>
        <p:origin x="888" y="11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48229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802.11-20/1908r1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760-00-0arc-arc-sc-teleconferences-minutes-2-and-4-nov-2020-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866-00-0arc-arc-sc-teleconferences-minutes-16-nov-2020.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639-07-00be-11be-ap-mld-architecture-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2021-01-08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2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Jan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11 Jan 13:30 ET,   13 Jan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Updates to </a:t>
            </a:r>
            <a:r>
              <a:rPr lang="en-US" sz="2400" dirty="0">
                <a:solidFill>
                  <a:srgbClr val="000000"/>
                </a:solidFill>
                <a:hlinkClick r:id="rId3"/>
              </a:rPr>
              <a:t>11-20/0177r4</a:t>
            </a:r>
            <a:r>
              <a:rPr lang="en-US" sz="2400" dirty="0">
                <a:solidFill>
                  <a:srgbClr val="000000"/>
                </a:solidFill>
              </a:rPr>
              <a:t> (liaison to </a:t>
            </a:r>
            <a:r>
              <a:rPr lang="en-US" sz="2400" dirty="0" err="1">
                <a:solidFill>
                  <a:srgbClr val="000000"/>
                </a:solidFill>
              </a:rPr>
              <a:t>REVmd</a:t>
            </a:r>
            <a:r>
              <a:rPr lang="en-US" sz="2400" dirty="0">
                <a:solidFill>
                  <a:srgbClr val="000000"/>
                </a:solidFill>
              </a:rPr>
              <a:t>, now </a:t>
            </a:r>
            <a:r>
              <a:rPr lang="en-US" sz="2400" dirty="0" err="1">
                <a:solidFill>
                  <a:srgbClr val="000000"/>
                </a:solidFill>
              </a:rPr>
              <a:t>REVme</a:t>
            </a:r>
            <a:r>
              <a:rPr lang="en-US" sz="2400" dirty="0">
                <a:solidFill>
                  <a:srgbClr val="000000"/>
                </a:solidFill>
              </a:rPr>
              <a:t>)?</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Jan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Contribution/discussion topics: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1200"/>
              </a:spcAft>
              <a:defRPr/>
            </a:pPr>
            <a:r>
              <a:rPr lang="en-US" sz="2400" dirty="0"/>
              <a:t>Any </a:t>
            </a:r>
            <a:r>
              <a:rPr lang="en-US" sz="2400" dirty="0" err="1"/>
              <a:t>TGbd</a:t>
            </a:r>
            <a:r>
              <a:rPr lang="en-US" sz="2400" dirty="0"/>
              <a:t> discussion?</a:t>
            </a:r>
          </a:p>
          <a:p>
            <a:pPr lvl="1" eaLnBrk="1" hangingPunct="1">
              <a:lnSpc>
                <a:spcPct val="90000"/>
              </a:lnSpc>
              <a:spcBef>
                <a:spcPts val="300"/>
              </a:spcBef>
              <a:spcAft>
                <a:spcPts val="1200"/>
              </a:spcAft>
              <a:defRPr/>
            </a:pPr>
            <a:r>
              <a:rPr lang="en-US" sz="2400" dirty="0"/>
              <a:t>Other topic(s)?  (See next slide)</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November plenary</a:t>
            </a:r>
          </a:p>
          <a:p>
            <a:pPr eaLnBrk="1" hangingPunct="1">
              <a:lnSpc>
                <a:spcPct val="90000"/>
              </a:lnSpc>
              <a:spcBef>
                <a:spcPts val="300"/>
              </a:spcBef>
              <a:defRPr/>
            </a:pPr>
            <a:r>
              <a:rPr lang="en-US" dirty="0">
                <a:solidFill>
                  <a:srgbClr val="000000"/>
                </a:solidFill>
                <a:hlinkClick r:id="rId3"/>
              </a:rPr>
              <a:t>https://mentor.ieee.org/802.11/dcn/20/11-20-1760-00-0arc-arc-sc-teleconferences-minutes-2-and-4-nov-2020-plenary.docx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November 16 telecon</a:t>
            </a:r>
          </a:p>
          <a:p>
            <a:pPr eaLnBrk="1" hangingPunct="1">
              <a:lnSpc>
                <a:spcPct val="90000"/>
              </a:lnSpc>
              <a:spcBef>
                <a:spcPts val="300"/>
              </a:spcBef>
              <a:defRPr/>
            </a:pPr>
            <a:r>
              <a:rPr lang="en-US" dirty="0">
                <a:solidFill>
                  <a:srgbClr val="000000"/>
                </a:solidFill>
                <a:hlinkClick r:id="rId4"/>
              </a:rPr>
              <a:t>https://mentor.ieee.org/802.11/dcn/20/11-20-1866-00-0arc-arc-sc-teleconferences-minutes-16-nov-2020.docx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December 7 telecon</a:t>
            </a:r>
            <a:endParaRPr lang="en-US" sz="2800" dirty="0"/>
          </a:p>
          <a:p>
            <a:pPr marL="342900" lvl="1" indent="-342900" eaLnBrk="1" hangingPunct="1">
              <a:lnSpc>
                <a:spcPct val="90000"/>
              </a:lnSpc>
              <a:spcBef>
                <a:spcPts val="300"/>
              </a:spcBef>
              <a:buFont typeface="Arial" pitchFamily="34" charset="0"/>
              <a:buChar char="•"/>
              <a:defRPr/>
            </a:pPr>
            <a:r>
              <a:rPr lang="en-US" b="1" dirty="0"/>
              <a:t>11-20/1936r0</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Next steps?  Any comments on revision 4?  Liaise to </a:t>
            </a:r>
            <a:r>
              <a:rPr lang="en-US" dirty="0" err="1">
                <a:solidFill>
                  <a:srgbClr val="000000"/>
                </a:solidFill>
              </a:rPr>
              <a:t>REVme</a:t>
            </a:r>
            <a:r>
              <a:rPr lang="en-US" dirty="0">
                <a:solidFill>
                  <a:srgbClr val="000000"/>
                </a:solidFill>
              </a:rPr>
              <a:t>?</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2021,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Motion: Liaise 11-20/0177 to </a:t>
            </a:r>
            <a:r>
              <a:rPr lang="en-US" altLang="en-US" dirty="0" err="1"/>
              <a:t>REVme</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FF0000"/>
                </a:solidFill>
              </a:rPr>
              <a:t>Motion:</a:t>
            </a:r>
          </a:p>
          <a:p>
            <a:pPr marL="0" indent="0" eaLnBrk="1" hangingPunct="1">
              <a:lnSpc>
                <a:spcPct val="90000"/>
              </a:lnSpc>
              <a:spcBef>
                <a:spcPts val="300"/>
              </a:spcBef>
              <a:spcAft>
                <a:spcPts val="600"/>
              </a:spcAft>
              <a:buFontTx/>
              <a:buNone/>
              <a:defRPr/>
            </a:pPr>
            <a:endParaRPr lang="en-US" dirty="0">
              <a:solidFill>
                <a:srgbClr val="000000"/>
              </a:solidFill>
            </a:endParaRPr>
          </a:p>
          <a:p>
            <a:pPr marL="0" indent="0" eaLnBrk="1" hangingPunct="1">
              <a:lnSpc>
                <a:spcPct val="90000"/>
              </a:lnSpc>
              <a:spcBef>
                <a:spcPts val="300"/>
              </a:spcBef>
              <a:spcAft>
                <a:spcPts val="600"/>
              </a:spcAft>
              <a:buNone/>
              <a:defRPr/>
            </a:pPr>
            <a:r>
              <a:rPr lang="en-US" dirty="0"/>
              <a:t>Send </a:t>
            </a:r>
            <a:r>
              <a:rPr lang="en-US" dirty="0">
                <a:solidFill>
                  <a:srgbClr val="000000"/>
                </a:solidFill>
                <a:hlinkClick r:id="rId3"/>
              </a:rPr>
              <a:t>11-20/0177r4</a:t>
            </a:r>
            <a:r>
              <a:rPr lang="en-US" dirty="0"/>
              <a:t> “Liaison to </a:t>
            </a:r>
            <a:r>
              <a:rPr lang="en-US" dirty="0" err="1"/>
              <a:t>REVmd</a:t>
            </a:r>
            <a:r>
              <a:rPr lang="en-US" dirty="0"/>
              <a:t> (sic) on ESS” to IEEE 802.11 </a:t>
            </a:r>
            <a:r>
              <a:rPr lang="en-US" dirty="0" err="1"/>
              <a:t>TGme</a:t>
            </a:r>
            <a:r>
              <a:rPr lang="en-US" dirty="0"/>
              <a:t> (as soon as it is formed). </a:t>
            </a:r>
          </a:p>
          <a:p>
            <a:pPr marL="0" indent="0" eaLnBrk="1" hangingPunct="1">
              <a:lnSpc>
                <a:spcPct val="90000"/>
              </a:lnSpc>
              <a:spcBef>
                <a:spcPts val="300"/>
              </a:spcBef>
              <a:spcAft>
                <a:spcPts val="600"/>
              </a:spcAft>
              <a:buNone/>
              <a:defRPr/>
            </a:pPr>
            <a:endParaRPr lang="en-US" dirty="0"/>
          </a:p>
          <a:p>
            <a:pPr marL="0" indent="0" eaLnBrk="1" hangingPunct="1">
              <a:lnSpc>
                <a:spcPct val="90000"/>
              </a:lnSpc>
              <a:spcBef>
                <a:spcPts val="300"/>
              </a:spcBef>
              <a:spcAft>
                <a:spcPts val="600"/>
              </a:spcAft>
              <a:buNone/>
              <a:defRPr/>
            </a:pPr>
            <a:r>
              <a:rPr lang="en-US" dirty="0"/>
              <a:t>Moved: </a:t>
            </a:r>
          </a:p>
          <a:p>
            <a:pPr marL="0" indent="0" eaLnBrk="1" hangingPunct="1">
              <a:lnSpc>
                <a:spcPct val="90000"/>
              </a:lnSpc>
              <a:spcBef>
                <a:spcPts val="300"/>
              </a:spcBef>
              <a:spcAft>
                <a:spcPts val="600"/>
              </a:spcAft>
              <a:buNone/>
              <a:defRPr/>
            </a:pPr>
            <a:r>
              <a:rPr lang="en-US" dirty="0"/>
              <a:t>Second: </a:t>
            </a:r>
          </a:p>
          <a:p>
            <a:pPr marL="0" indent="0" eaLnBrk="1" hangingPunct="1">
              <a:lnSpc>
                <a:spcPct val="90000"/>
              </a:lnSpc>
              <a:spcBef>
                <a:spcPts val="300"/>
              </a:spcBef>
              <a:spcAft>
                <a:spcPts val="600"/>
              </a:spcAft>
              <a:buNone/>
              <a:defRPr/>
            </a:pPr>
            <a:r>
              <a:rPr lang="en-US" dirty="0"/>
              <a:t>Results: </a:t>
            </a:r>
          </a:p>
          <a:p>
            <a:pPr marL="0" indent="0" eaLnBrk="1" hangingPunct="1">
              <a:lnSpc>
                <a:spcPct val="90000"/>
              </a:lnSpc>
              <a:spcBef>
                <a:spcPts val="300"/>
              </a:spcBef>
              <a:spcAft>
                <a:spcPts val="600"/>
              </a:spcAft>
              <a:buFontTx/>
              <a:buNone/>
              <a:defRPr/>
            </a:pPr>
            <a:endParaRPr lang="en-US" dirty="0">
              <a:solidFill>
                <a:srgbClr val="000000"/>
              </a:solidFill>
            </a:endParaRPr>
          </a:p>
        </p:txBody>
      </p:sp>
    </p:spTree>
    <p:extLst>
      <p:ext uri="{BB962C8B-B14F-4D97-AF65-F5344CB8AC3E}">
        <p14:creationId xmlns:p14="http://schemas.microsoft.com/office/powerpoint/2010/main" val="282594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https://mentor.ieee.org/802.11/dcn/20/11-20-1639-07-00be-11be-ap-mld-architecture-discussion.pptx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t> </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TBD</a:t>
            </a:r>
          </a:p>
          <a:p>
            <a:pPr eaLnBrk="1" hangingPunct="1"/>
            <a:r>
              <a:rPr lang="en-US" altLang="en-US" dirty="0"/>
              <a:t>Next Teleconference(s):</a:t>
            </a:r>
          </a:p>
          <a:p>
            <a:pPr lvl="1" eaLnBrk="1" hangingPunct="1"/>
            <a:r>
              <a:rPr lang="en-US" altLang="en-US" dirty="0"/>
              <a:t>TBD</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90665</TotalTime>
  <Words>2262</Words>
  <Application>Microsoft Office PowerPoint</Application>
  <PresentationFormat>On-screen Show (4:3)</PresentationFormat>
  <Paragraphs>226</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Jan 2021, 13:30 ET</vt:lpstr>
      <vt:lpstr>ARC Agenda – 13 Jan 2021, 11:15 ET</vt:lpstr>
      <vt:lpstr>ARC (Architecture) – Other</vt:lpstr>
      <vt:lpstr>Prior meeting minutes</vt:lpstr>
      <vt:lpstr>Updates to 11-20/0177</vt:lpstr>
      <vt:lpstr>Motion: Liaise 11-20/0177 to REVme</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907</cp:revision>
  <cp:lastPrinted>1998-02-10T13:28:06Z</cp:lastPrinted>
  <dcterms:created xsi:type="dcterms:W3CDTF">2009-07-15T16:38:20Z</dcterms:created>
  <dcterms:modified xsi:type="dcterms:W3CDTF">2021-01-08T21:33:29Z</dcterms:modified>
</cp:coreProperties>
</file>