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66" r:id="rId22"/>
    <p:sldId id="490" r:id="rId23"/>
    <p:sldId id="491" r:id="rId24"/>
    <p:sldId id="492" r:id="rId25"/>
    <p:sldId id="493" r:id="rId26"/>
    <p:sldId id="494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2269" autoAdjust="0"/>
  </p:normalViewPr>
  <p:slideViewPr>
    <p:cSldViewPr>
      <p:cViewPr>
        <p:scale>
          <a:sx n="120" d="100"/>
          <a:sy n="120" d="100"/>
        </p:scale>
        <p:origin x="174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802.11-20-1905r1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802.11-20-1905r1</a:t>
            </a:r>
            <a:endParaRPr lang="en-US" sz="1400" smtClean="0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802.11-20-1905r1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802.11-20/1905r1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93-00-S1GH-par-as-approved-by-revcom-dec-201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20-0252" TargetMode="External"/><Relationship Id="rId3" Type="http://schemas.openxmlformats.org/officeDocument/2006/relationships/hyperlink" Target="https://mentor.ieee.org/802.11/dcn/11-20-1904" TargetMode="External"/><Relationship Id="rId7" Type="http://schemas.openxmlformats.org/officeDocument/2006/relationships/hyperlink" Target="https://mentor.ieee.org/802.11/dcn/11-20-1942" TargetMode="External"/><Relationship Id="rId12" Type="http://schemas.openxmlformats.org/officeDocument/2006/relationships/hyperlink" Target="https://mentor.ieee.org/802.11/dcn/11-20-170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1941" TargetMode="External"/><Relationship Id="rId11" Type="http://schemas.openxmlformats.org/officeDocument/2006/relationships/hyperlink" Target="https://mentor.ieee.org/802.11/dcn/11-20-1944" TargetMode="External"/><Relationship Id="rId5" Type="http://schemas.openxmlformats.org/officeDocument/2006/relationships/hyperlink" Target="https://mentor.ieee.org/802.11/dcn/11-20-1943" TargetMode="External"/><Relationship Id="rId10" Type="http://schemas.openxmlformats.org/officeDocument/2006/relationships/hyperlink" Target="https://mentor.ieee.org/802.11/dcn/11-20-1952" TargetMode="External"/><Relationship Id="rId4" Type="http://schemas.openxmlformats.org/officeDocument/2006/relationships/hyperlink" Target="https://mentor.ieee.org/802.11/dcn/11-20-1905" TargetMode="External"/><Relationship Id="rId9" Type="http://schemas.openxmlformats.org/officeDocument/2006/relationships/hyperlink" Target="https://mentor.ieee.org/802.11/dcn/11-20-190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2021-01-11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is NOT meeting in 2021 January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3"/>
              </a:rPr>
              <a:t>Sub-1GHz </a:t>
            </a:r>
            <a:r>
              <a:rPr lang="en-US" dirty="0" smtClean="0">
                <a:hlinkClick r:id="rId3"/>
              </a:rPr>
              <a:t>Coexistence PAR </a:t>
            </a:r>
            <a:r>
              <a:rPr lang="en-US" dirty="0" smtClean="0"/>
              <a:t>) Balloting complete, submission to </a:t>
            </a:r>
            <a:r>
              <a:rPr lang="en-US" dirty="0" err="1" smtClean="0"/>
              <a:t>RevCom</a:t>
            </a:r>
            <a:r>
              <a:rPr lang="en-US" dirty="0" smtClean="0"/>
              <a:t> underway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449548"/>
              </p:ext>
            </p:extLst>
          </p:nvPr>
        </p:nvGraphicFramePr>
        <p:xfrm>
          <a:off x="533401" y="4114800"/>
          <a:ext cx="5181600" cy="156641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486287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(TBC)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(TBC)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42606"/>
              </p:ext>
            </p:extLst>
          </p:nvPr>
        </p:nvGraphicFramePr>
        <p:xfrm>
          <a:off x="2954528" y="1447800"/>
          <a:ext cx="5732272" cy="4098824"/>
        </p:xfrm>
        <a:graphic>
          <a:graphicData uri="http://schemas.openxmlformats.org/drawingml/2006/table">
            <a:tbl>
              <a:tblPr/>
              <a:tblGrid>
                <a:gridCol w="2721625"/>
                <a:gridCol w="3010647"/>
              </a:tblGrid>
              <a:tr h="4188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7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630607"/>
              </p:ext>
            </p:extLst>
          </p:nvPr>
        </p:nvGraphicFramePr>
        <p:xfrm>
          <a:off x="152400" y="897598"/>
          <a:ext cx="11734800" cy="480523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 HAN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Lief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419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6632348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66423" y="1421498"/>
            <a:ext cx="901943" cy="55970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69606" y="419511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(EDP) 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94710"/>
              </p:ext>
            </p:extLst>
          </p:nvPr>
        </p:nvGraphicFramePr>
        <p:xfrm>
          <a:off x="750357" y="1524000"/>
          <a:ext cx="10908243" cy="4553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WGLB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WGLB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2020-07-21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0721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106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369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January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by country and region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D7AA360-DEBA-48FC-A260-3093F1612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89546"/>
            <a:ext cx="8991600" cy="49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215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7963EFC-ED43-49C6-AB19-4661DF94B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72228"/>
            <a:ext cx="10134600" cy="555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19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640F9D10-3E6C-4C26-BFE8-B0779EBF7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"/>
            <a:ext cx="10439400" cy="5719361"/>
          </a:xfrm>
        </p:spPr>
      </p:pic>
    </p:spTree>
    <p:extLst>
      <p:ext uri="{BB962C8B-B14F-4D97-AF65-F5344CB8AC3E}">
        <p14:creationId xmlns:p14="http://schemas.microsoft.com/office/powerpoint/2010/main" val="3948479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Nov to Jan)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8D4142C4-3E20-4326-B863-683B8E480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742506"/>
            <a:ext cx="8534400" cy="4675682"/>
          </a:xfrm>
        </p:spPr>
      </p:pic>
    </p:spTree>
    <p:extLst>
      <p:ext uri="{BB962C8B-B14F-4D97-AF65-F5344CB8AC3E}">
        <p14:creationId xmlns:p14="http://schemas.microsoft.com/office/powerpoint/2010/main" val="2259117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(Nov to Jan)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B1B2B6F8-A390-47EF-9AF7-466108DC8B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253" y="1600200"/>
            <a:ext cx="8794147" cy="4817988"/>
          </a:xfrm>
        </p:spPr>
      </p:pic>
    </p:spTree>
    <p:extLst>
      <p:ext uri="{BB962C8B-B14F-4D97-AF65-F5344CB8AC3E}">
        <p14:creationId xmlns:p14="http://schemas.microsoft.com/office/powerpoint/2010/main" val="1550948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 new Liaison documents received since November 2020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&amp; Upcoming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7049499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November </a:t>
            </a:r>
            <a:r>
              <a:rPr lang="en-GB" altLang="en-US" dirty="0"/>
              <a:t>2020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P802.11ax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Conditional P802.11ay </a:t>
            </a:r>
            <a:r>
              <a:rPr lang="en-US" altLang="en-US" sz="2400" b="0" dirty="0"/>
              <a:t>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P802.11ba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/>
              <a:t>, CSD </a:t>
            </a:r>
            <a:r>
              <a:rPr lang="en-US" altLang="en-US" sz="2400" b="0" dirty="0" smtClean="0"/>
              <a:t>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P802.11bh, P802.11bi PAR/CSD</a:t>
            </a:r>
          </a:p>
          <a:p>
            <a:pPr marL="0" indent="0">
              <a:buNone/>
            </a:pPr>
            <a:r>
              <a:rPr lang="en-US" altLang="en-US" sz="2400" b="0" dirty="0" smtClean="0"/>
              <a:t>P802.11REVme PAR</a:t>
            </a:r>
          </a:p>
          <a:p>
            <a:pPr marL="0" indent="0">
              <a:buNone/>
            </a:pPr>
            <a:r>
              <a:rPr lang="en-US" altLang="en-US" sz="2400" b="0" dirty="0" smtClean="0"/>
              <a:t>RCM SG Second re-charter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December </a:t>
            </a:r>
            <a:r>
              <a:rPr lang="en-US" altLang="en-US" sz="2800" dirty="0"/>
              <a:t>2020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P802.11REVmd D5.0 </a:t>
            </a:r>
            <a:r>
              <a:rPr lang="en-US" altLang="en-US" sz="2800" b="0" dirty="0" err="1" smtClean="0"/>
              <a:t>RevCom</a:t>
            </a:r>
            <a:r>
              <a:rPr lang="en-US" altLang="en-US" sz="2800" b="0" dirty="0" smtClean="0"/>
              <a:t>/SASB approval</a:t>
            </a: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January 2021 - submitted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smtClean="0"/>
              <a:t>P802.11bh, P802.11bi PAR approval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P802.11REVme PAR approval</a:t>
            </a:r>
          </a:p>
          <a:p>
            <a:pPr marL="0" indent="0">
              <a:buNone/>
            </a:pPr>
            <a:r>
              <a:rPr lang="en-US" altLang="en-US" sz="2800" b="0" dirty="0"/>
              <a:t>P802.11ax to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</a:p>
          <a:p>
            <a:pPr marL="0" indent="0">
              <a:buNone/>
            </a:pPr>
            <a:r>
              <a:rPr lang="en-US" altLang="en-US" sz="2800" dirty="0" smtClean="0"/>
              <a:t>March 2021 – submitted</a:t>
            </a:r>
          </a:p>
          <a:p>
            <a:pPr marL="0" indent="0">
              <a:buNone/>
            </a:pPr>
            <a:r>
              <a:rPr lang="en-US" altLang="en-US" sz="2800" b="0" dirty="0"/>
              <a:t>P802.11ay D7.0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P802.11ba D8.0 </a:t>
            </a:r>
            <a:r>
              <a:rPr lang="en-US" altLang="en-US" sz="2800" b="0" dirty="0" err="1"/>
              <a:t>RevCom</a:t>
            </a:r>
            <a:r>
              <a:rPr lang="en-US" altLang="en-US" sz="2800" b="0" dirty="0"/>
              <a:t>/SASB approval</a:t>
            </a:r>
            <a:endParaRPr lang="en-US" altLang="en-US" sz="2800" b="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90309"/>
              </p:ext>
            </p:extLst>
          </p:nvPr>
        </p:nvGraphicFramePr>
        <p:xfrm>
          <a:off x="929218" y="1828802"/>
          <a:ext cx="10348382" cy="388404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https://mentor.ieee.org/802.11/dcn/11-20-1904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https://mentor.ieee.org/802.11/dcn/11-20-1905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https://mentor.ieee.org/802.11/dcn/11-20-1943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8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https://mentor.ieee.org/802.11/dcn/11-20-1941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https://mentor.ieee.org/802.11/dcn/11-20-1942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https://mentor.ieee.org/802-ec/dcn/19/ec-20-0252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https://mentor.ieee.org/802.11/dcn/11-20-1906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https://mentor.ieee.org/802.11/dcn/11-20-1952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https://mentor.ieee.org/802.11/dcn/11-20-1944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https://mentor.ieee.org/802.11/dcn/11-20-1705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r>
              <a:rPr lang="en-US" altLang="en-US" dirty="0" smtClean="0"/>
              <a:t>For the Jan 2021 electronic plenary, reciprocal credit is given for other WG/TAG meetings which occur during the WG11 plenary session, Monday January 11, 2021 9am Eastern to Friday, January 15, 2020 Noon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18-21/0002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2021-01-14 at 3-4 PM Eastern, </a:t>
            </a:r>
            <a:r>
              <a:rPr lang="en-US" altLang="en-US" dirty="0"/>
              <a:t>see </a:t>
            </a:r>
            <a:r>
              <a:rPr lang="en-US" altLang="en-US" dirty="0">
                <a:hlinkClick r:id="rId2"/>
              </a:rPr>
              <a:t>https://www.ieee802.org/18</a:t>
            </a:r>
            <a:r>
              <a:rPr lang="en-US" altLang="en-US" dirty="0" smtClean="0">
                <a:hlinkClick r:id="rId2"/>
              </a:rPr>
              <a:t>/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148962</TotalTime>
  <Words>1803</Words>
  <Application>Microsoft Office PowerPoint</Application>
  <PresentationFormat>Widescreen</PresentationFormat>
  <Paragraphs>682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January 2021</vt:lpstr>
      <vt:lpstr>Introduction</vt:lpstr>
      <vt:lpstr>M1.3 Meeting Decorum</vt:lpstr>
      <vt:lpstr>M2.2.1 Summary of Liaisons - Incoming</vt:lpstr>
      <vt:lpstr>M2.3 Recent &amp; Upcoming 802 EC actions</vt:lpstr>
      <vt:lpstr>M2.3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Members by country and region</vt:lpstr>
      <vt:lpstr>PowerPoint Presentation</vt:lpstr>
      <vt:lpstr>PowerPoint Presentation</vt:lpstr>
      <vt:lpstr>Attendees by affiliation (attended at least one meeting Nov to Jan)</vt:lpstr>
      <vt:lpstr>Attendance by subgroup (Nov to Jan)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January 2021</cp:keywords>
  <cp:lastModifiedBy>Stanley, Dorothy</cp:lastModifiedBy>
  <cp:revision>2239</cp:revision>
  <cp:lastPrinted>1998-02-10T13:28:06Z</cp:lastPrinted>
  <dcterms:created xsi:type="dcterms:W3CDTF">1998-02-10T13:07:52Z</dcterms:created>
  <dcterms:modified xsi:type="dcterms:W3CDTF">2021-01-11T13:46:28Z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