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b509b1e512dbbb638fd6c50cc1c6e8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6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4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35"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94"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33488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in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chemeClr val="accent2"/>
                </a:solidFill>
              </a:rPr>
              <a:t>closes 13 Jan 2021</a:t>
            </a:r>
          </a:p>
          <a:p>
            <a:pPr lvl="1"/>
            <a:r>
              <a:rPr lang="en-AU" dirty="0"/>
              <a:t>802.1AE-2018/Cor1-2020 </a:t>
            </a:r>
            <a:r>
              <a:rPr lang="en-AU" dirty="0">
                <a:cs typeface="Arial" panose="020B0604020202020204" pitchFamily="34" charset="0"/>
              </a:rPr>
              <a:t>w</a:t>
            </a:r>
            <a:r>
              <a:rPr lang="en-AU" dirty="0"/>
              <a:t>as approved in July 2020 for submission</a:t>
            </a:r>
          </a:p>
          <a:p>
            <a:pPr lvl="1"/>
            <a:r>
              <a:rPr lang="en-AU" dirty="0"/>
              <a:t>IEEE 802.1AE-2018/Cor1-2020 90-day FDIS 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 – tentative is early March (or earlier, or later)</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Jodi Haasz reports it may be published by end of Jan 2021</a:t>
            </a:r>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(Jan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1723715106"/>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90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(final)</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Motion to liaise D8.0 (final) will occur in Jan 2021</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3"/>
            <a:r>
              <a:rPr lang="en-GB" dirty="0"/>
              <a:t>Please contact Jodi Haasz if you would like to attend</a:t>
            </a:r>
          </a:p>
          <a:p>
            <a:pPr lvl="2"/>
            <a:r>
              <a:rPr lang="en-GB" dirty="0"/>
              <a:t>14-16 Apr 2021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graphicFrame>
        <p:nvGraphicFramePr>
          <p:cNvPr id="7" name="Object 6">
            <a:extLst>
              <a:ext uri="{FF2B5EF4-FFF2-40B4-BE49-F238E27FC236}">
                <a16:creationId xmlns:a16="http://schemas.microsoft.com/office/drawing/2014/main" id="{97E4C5F5-9C09-42B9-9120-0FB92FC94BE5}"/>
              </a:ext>
            </a:extLst>
          </p:cNvPr>
          <p:cNvGraphicFramePr>
            <a:graphicFrameLocks noChangeAspect="1"/>
          </p:cNvGraphicFramePr>
          <p:nvPr>
            <p:extLst>
              <p:ext uri="{D42A27DB-BD31-4B8C-83A1-F6EECF244321}">
                <p14:modId xmlns:p14="http://schemas.microsoft.com/office/powerpoint/2010/main" val="933498099"/>
              </p:ext>
            </p:extLst>
          </p:nvPr>
        </p:nvGraphicFramePr>
        <p:xfrm>
          <a:off x="6096000" y="2209800"/>
          <a:ext cx="914400" cy="806450"/>
        </p:xfrm>
        <a:graphic>
          <a:graphicData uri="http://schemas.openxmlformats.org/presentationml/2006/ole">
            <mc:AlternateContent xmlns:mc="http://schemas.openxmlformats.org/markup-compatibility/2006">
              <mc:Choice xmlns:v="urn:schemas-microsoft-com:vml" Requires="v">
                <p:oleObj spid="_x0000_s33689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6096000" y="2209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58"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932"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933"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32"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=mb509b1e512dbbb638fd6c50cc1c6e892</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179 621 3846</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55"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17693</Words>
  <Application>Microsoft Office PowerPoint</Application>
  <PresentationFormat>On-screen Show (4:3)</PresentationFormat>
  <Paragraphs>2652</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173</vt:i4>
      </vt:variant>
    </vt:vector>
  </HeadingPairs>
  <TitlesOfParts>
    <vt:vector size="181"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60-day ballot closes in Jan 2021</vt:lpstr>
      <vt:lpstr>IEEE 802.1AE-2018/Cor1-2020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2021-01-12T23:33:46Z</dcterms:modified>
</cp:coreProperties>
</file>