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328" r:id="rId78"/>
    <p:sldId id="2459" r:id="rId79"/>
    <p:sldId id="2456" r:id="rId80"/>
    <p:sldId id="2363" r:id="rId81"/>
    <p:sldId id="2384" r:id="rId82"/>
    <p:sldId id="2420" r:id="rId83"/>
    <p:sldId id="2419" r:id="rId84"/>
    <p:sldId id="2425" r:id="rId85"/>
    <p:sldId id="2451" r:id="rId86"/>
    <p:sldId id="2390" r:id="rId87"/>
    <p:sldId id="2432" r:id="rId88"/>
    <p:sldId id="2368" r:id="rId89"/>
    <p:sldId id="2369" r:id="rId90"/>
    <p:sldId id="2386" r:id="rId91"/>
    <p:sldId id="2389" r:id="rId92"/>
    <p:sldId id="2324" r:id="rId93"/>
    <p:sldId id="1375" r:id="rId94"/>
    <p:sldId id="1376" r:id="rId95"/>
    <p:sldId id="1400" r:id="rId96"/>
    <p:sldId id="2004" r:id="rId97"/>
    <p:sldId id="244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802.11-20/1895r5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894-00-0jtc-minutes-of-virtual-meeting-in-nov-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b509b1e512dbbb638fd6c50cc1c6e8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12 Jan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35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2020, as documented in </a:t>
            </a:r>
            <a:r>
              <a:rPr lang="en-AU" i="1" dirty="0">
                <a:hlinkClick r:id="rId3"/>
              </a:rPr>
              <a:t>11-20-1894-00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24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632"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91"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90803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98148154"/>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29348437"/>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SA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(Jan 2021) Karen reports that there may be a draft response to review this meeting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33488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60-day ballot closes in Jan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closes 22 Jan 2021</a:t>
            </a:r>
          </a:p>
          <a:p>
            <a:pPr lvl="1"/>
            <a:r>
              <a:rPr lang="en-AU" dirty="0"/>
              <a:t>IEEE 802.1CMde</a:t>
            </a:r>
            <a:r>
              <a:rPr lang="en-AU" dirty="0">
                <a:cs typeface="Arial" panose="020B0604020202020204" pitchFamily="34" charset="0"/>
              </a:rPr>
              <a:t> w</a:t>
            </a:r>
            <a:r>
              <a:rPr lang="en-AU" dirty="0"/>
              <a:t>as approved in July 2020 for submission once published, and was submitted in Oct 2020</a:t>
            </a:r>
          </a:p>
          <a:p>
            <a:pPr lvl="1"/>
            <a:r>
              <a:rPr lang="en-AU" dirty="0"/>
              <a:t>IEEE 802.1CMde  60-day ballot closes 22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chemeClr val="accent2"/>
                </a:solidFill>
              </a:rPr>
              <a:t>closes 13 Jan 2021</a:t>
            </a:r>
          </a:p>
          <a:p>
            <a:pPr lvl="1"/>
            <a:r>
              <a:rPr lang="en-AU" dirty="0"/>
              <a:t>802.1AE-2018/Cor1-2020 </a:t>
            </a:r>
            <a:r>
              <a:rPr lang="en-AU" dirty="0">
                <a:cs typeface="Arial" panose="020B0604020202020204" pitchFamily="34" charset="0"/>
              </a:rPr>
              <a:t>w</a:t>
            </a:r>
            <a:r>
              <a:rPr lang="en-AU" dirty="0"/>
              <a:t>as approved in July 2020 for submission</a:t>
            </a:r>
          </a:p>
          <a:p>
            <a:pPr lvl="1"/>
            <a:r>
              <a:rPr lang="en-AU" dirty="0"/>
              <a:t>IEEE 802.1AE-2018/Cor1-2020 90-day FDIS 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 – tentative is early March (or earlier, or later)</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790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that closed 2 Dec 2020</a:t>
            </a:r>
          </a:p>
          <a:p>
            <a:pPr lvl="1"/>
            <a:r>
              <a:rPr lang="en-AU" dirty="0"/>
              <a:t>The recommended action was:</a:t>
            </a:r>
          </a:p>
          <a:p>
            <a:pPr lvl="2"/>
            <a:r>
              <a:rPr lang="en-AU" dirty="0"/>
              <a:t>Confirm: 7</a:t>
            </a:r>
          </a:p>
          <a:p>
            <a:pPr lvl="2"/>
            <a:r>
              <a:rPr lang="en-AU" dirty="0"/>
              <a:t>Abstain due to lack of consensus: 2</a:t>
            </a:r>
          </a:p>
          <a:p>
            <a:pPr lvl="2"/>
            <a:r>
              <a:rPr lang="en-AU" dirty="0"/>
              <a:t>Abstain due to lack of expertise: 11</a:t>
            </a:r>
          </a:p>
          <a:p>
            <a:pPr lvl="1"/>
            <a:endParaRPr lang="en-AU" dirty="0"/>
          </a:p>
          <a:p>
            <a:pPr lvl="1"/>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a:p>
            <a:pPr lvl="2"/>
            <a:r>
              <a:rPr lang="en-AU" dirty="0">
                <a:solidFill>
                  <a:srgbClr val="FF0000"/>
                </a:solidFill>
                <a:latin typeface="+mj-lt"/>
              </a:rPr>
              <a:t>(Jan 2021) Jodi Haasz reports it may be published by end of Jan 2021</a:t>
            </a:r>
            <a:endParaRPr lang="en-AU" b="1"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(Jan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30CED4A3-9A7E-4F58-861B-DD45A1C115BC}"/>
              </a:ext>
            </a:extLst>
          </p:cNvPr>
          <p:cNvGraphicFramePr>
            <a:graphicFrameLocks noChangeAspect="1"/>
          </p:cNvGraphicFramePr>
          <p:nvPr>
            <p:extLst>
              <p:ext uri="{D42A27DB-BD31-4B8C-83A1-F6EECF244321}">
                <p14:modId xmlns:p14="http://schemas.microsoft.com/office/powerpoint/2010/main" val="1723715106"/>
              </p:ext>
            </p:extLst>
          </p:nvPr>
        </p:nvGraphicFramePr>
        <p:xfrm>
          <a:off x="4910092" y="4191000"/>
          <a:ext cx="914400" cy="806450"/>
        </p:xfrm>
        <a:graphic>
          <a:graphicData uri="http://schemas.openxmlformats.org/presentationml/2006/ole">
            <mc:AlternateContent xmlns:mc="http://schemas.openxmlformats.org/markup-compatibility/2006">
              <mc:Choice xmlns:v="urn:schemas-microsoft-com:vml" Requires="v">
                <p:oleObj spid="_x0000_s33590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4910092"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Feb 2021</a:t>
            </a:r>
          </a:p>
          <a:p>
            <a:pPr lvl="2"/>
            <a:r>
              <a:rPr lang="en-AU" dirty="0"/>
              <a:t>Publication afterwards, say April</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solidFill>
                  <a:srgbClr val="FF0000"/>
                </a:solidFill>
              </a:rPr>
              <a:t>(Dec 2020) </a:t>
            </a:r>
            <a:r>
              <a:rPr lang="en-AU" dirty="0" err="1">
                <a:solidFill>
                  <a:srgbClr val="FF0000"/>
                </a:solidFill>
              </a:rPr>
              <a:t>TGay</a:t>
            </a:r>
            <a:r>
              <a:rPr lang="en-AU" dirty="0">
                <a:solidFill>
                  <a:srgbClr val="FF0000"/>
                </a:solidFill>
              </a:rPr>
              <a:t> plan to liaise D7.0 (final)</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Motion to liaise D8.0 (final) will occur in Jan 2021</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occurred in Dec 2020</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0D96-0227-450C-8A4C-B2185B5D09F0}"/>
              </a:ext>
            </a:extLst>
          </p:cNvPr>
          <p:cNvSpPr>
            <a:spLocks noGrp="1"/>
          </p:cNvSpPr>
          <p:nvPr>
            <p:ph type="title"/>
          </p:nvPr>
        </p:nvSpPr>
        <p:spPr/>
        <p:txBody>
          <a:bodyPr/>
          <a:lstStyle/>
          <a:p>
            <a:r>
              <a:rPr lang="en-AU" dirty="0"/>
              <a:t>SC6 subgroups are planning some interim meetings</a:t>
            </a:r>
          </a:p>
        </p:txBody>
      </p:sp>
      <p:sp>
        <p:nvSpPr>
          <p:cNvPr id="3" name="Content Placeholder 2">
            <a:extLst>
              <a:ext uri="{FF2B5EF4-FFF2-40B4-BE49-F238E27FC236}">
                <a16:creationId xmlns:a16="http://schemas.microsoft.com/office/drawing/2014/main" id="{D6227C5E-5AAE-4272-954E-7E6D35697B41}"/>
              </a:ext>
            </a:extLst>
          </p:cNvPr>
          <p:cNvSpPr>
            <a:spLocks noGrp="1"/>
          </p:cNvSpPr>
          <p:nvPr>
            <p:ph idx="1"/>
          </p:nvPr>
        </p:nvSpPr>
        <p:spPr/>
        <p:txBody>
          <a:bodyPr/>
          <a:lstStyle/>
          <a:p>
            <a:pPr lvl="1"/>
            <a:r>
              <a:rPr lang="en-GB" dirty="0"/>
              <a:t>Interim WG1 is planning two interim meetings</a:t>
            </a:r>
          </a:p>
          <a:p>
            <a:pPr lvl="2"/>
            <a:r>
              <a:rPr lang="en-GB" dirty="0"/>
              <a:t>20-22 Jan 2021 (</a:t>
            </a:r>
            <a:r>
              <a:rPr lang="en-GB" dirty="0">
                <a:solidFill>
                  <a:srgbClr val="FF0000"/>
                </a:solidFill>
              </a:rPr>
              <a:t>add agenda</a:t>
            </a:r>
            <a:r>
              <a:rPr lang="en-GB" dirty="0"/>
              <a:t>)</a:t>
            </a:r>
          </a:p>
          <a:p>
            <a:pPr lvl="2"/>
            <a:r>
              <a:rPr lang="en-GB" dirty="0"/>
              <a:t>14-16 Apr 2021</a:t>
            </a:r>
          </a:p>
          <a:p>
            <a:pPr lvl="1"/>
            <a:r>
              <a:rPr lang="en-AU" dirty="0"/>
              <a:t>They are planning to focus on </a:t>
            </a:r>
          </a:p>
          <a:p>
            <a:pPr lvl="2"/>
            <a:r>
              <a:rPr lang="en-AU" dirty="0"/>
              <a:t>NFC work</a:t>
            </a:r>
          </a:p>
          <a:p>
            <a:pPr lvl="2"/>
            <a:r>
              <a:rPr lang="en-AU" dirty="0"/>
              <a:t>Drone work</a:t>
            </a:r>
          </a:p>
          <a:p>
            <a:pPr lvl="2"/>
            <a:r>
              <a:rPr lang="en-AU" dirty="0"/>
              <a:t>New work items?</a:t>
            </a:r>
          </a:p>
          <a:p>
            <a:pPr lvl="1"/>
            <a:r>
              <a:rPr lang="en-AU" dirty="0"/>
              <a:t>There is no work of direct interest to IEEE 802</a:t>
            </a:r>
          </a:p>
        </p:txBody>
      </p:sp>
      <p:sp>
        <p:nvSpPr>
          <p:cNvPr id="4" name="Footer Placeholder 3">
            <a:extLst>
              <a:ext uri="{FF2B5EF4-FFF2-40B4-BE49-F238E27FC236}">
                <a16:creationId xmlns:a16="http://schemas.microsoft.com/office/drawing/2014/main" id="{EE435615-F138-4EA6-BD38-51739734BA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8D1295-A419-409B-A502-1ECF64971B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22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775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755"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was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66637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926"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927"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58185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D94-E0B1-4A45-8749-46E57B68B412}"/>
              </a:ext>
            </a:extLst>
          </p:cNvPr>
          <p:cNvSpPr>
            <a:spLocks noGrp="1"/>
          </p:cNvSpPr>
          <p:nvPr>
            <p:ph type="title"/>
          </p:nvPr>
        </p:nvSpPr>
        <p:spPr/>
        <p:txBody>
          <a:bodyPr/>
          <a:lstStyle/>
          <a:p>
            <a:r>
              <a:rPr lang="en-AU" dirty="0"/>
              <a:t>5.6: An attempt may be made to harmonise 802.11ba and the WUR project in SC6/WG1 </a:t>
            </a:r>
          </a:p>
        </p:txBody>
      </p:sp>
      <p:sp>
        <p:nvSpPr>
          <p:cNvPr id="3" name="Content Placeholder 2">
            <a:extLst>
              <a:ext uri="{FF2B5EF4-FFF2-40B4-BE49-F238E27FC236}">
                <a16:creationId xmlns:a16="http://schemas.microsoft.com/office/drawing/2014/main" id="{54049D38-1043-4B37-8213-71F1FB2E1832}"/>
              </a:ext>
            </a:extLst>
          </p:cNvPr>
          <p:cNvSpPr>
            <a:spLocks noGrp="1"/>
          </p:cNvSpPr>
          <p:nvPr>
            <p:ph idx="1"/>
          </p:nvPr>
        </p:nvSpPr>
        <p:spPr/>
        <p:txBody>
          <a:bodyPr/>
          <a:lstStyle/>
          <a:p>
            <a:pPr lvl="1"/>
            <a:r>
              <a:rPr lang="en-AU" dirty="0">
                <a:effectLst/>
                <a:latin typeface="Calibri" panose="020F0502020204030204" pitchFamily="34" charset="0"/>
                <a:ea typeface="Calibri" panose="020F0502020204030204" pitchFamily="34" charset="0"/>
              </a:rPr>
              <a:t>Stephen McCann reports on the SC6/WG1 </a:t>
            </a:r>
            <a:r>
              <a:rPr lang="en-AU" dirty="0">
                <a:latin typeface="Calibri" panose="020F0502020204030204" pitchFamily="34" charset="0"/>
                <a:ea typeface="Calibri" panose="020F0502020204030204" pitchFamily="34" charset="0"/>
              </a:rPr>
              <a:t>meeting</a:t>
            </a:r>
          </a:p>
          <a:p>
            <a:pPr lvl="2"/>
            <a:r>
              <a:rPr lang="en-AU" i="1" dirty="0">
                <a:effectLst/>
                <a:latin typeface="+mj-lt"/>
                <a:ea typeface="Calibri" panose="020F0502020204030204" pitchFamily="34" charset="0"/>
              </a:rPr>
              <a:t>During the “PWI on Narrow Band Variable OOK WUR” item, I invited the author Yongju Park to attend a future IEEE802.11ba teleconference to discuss his technology and see if any harmonisation was possible.</a:t>
            </a:r>
          </a:p>
          <a:p>
            <a:pPr lvl="2"/>
            <a:r>
              <a:rPr lang="en-AU" i="1" dirty="0">
                <a:effectLst/>
                <a:latin typeface="+mj-lt"/>
                <a:ea typeface="Calibri" panose="020F0502020204030204" pitchFamily="34" charset="0"/>
              </a:rPr>
              <a:t>He accepted and I took an action to approach Minyoung Park (IEEE 802.11ba) and arrange an agenda item for this.</a:t>
            </a:r>
          </a:p>
          <a:p>
            <a:pPr lvl="2"/>
            <a:r>
              <a:rPr lang="en-AU" i="1" dirty="0">
                <a:effectLst/>
                <a:latin typeface="+mj-lt"/>
                <a:ea typeface="Calibri" panose="020F0502020204030204" pitchFamily="34" charset="0"/>
              </a:rPr>
              <a:t>I'll  send Minyoung an email shortly.</a:t>
            </a:r>
          </a:p>
          <a:p>
            <a:endParaRPr lang="en-AU" dirty="0"/>
          </a:p>
        </p:txBody>
      </p:sp>
      <p:sp>
        <p:nvSpPr>
          <p:cNvPr id="4" name="Footer Placeholder 3">
            <a:extLst>
              <a:ext uri="{FF2B5EF4-FFF2-40B4-BE49-F238E27FC236}">
                <a16:creationId xmlns:a16="http://schemas.microsoft.com/office/drawing/2014/main" id="{565BDFCD-72C3-4003-9B58-9D6392FA433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F30C14-CBFF-4E28-96D9-CAEEEF6E2C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1927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in Feb 2020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approved in Feb 2020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408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Advisory Group on Concept and Terminology</a:t>
            </a:r>
            <a:r>
              <a:rPr lang="en-CA" dirty="0"/>
              <a:t> (now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 with no substantive discussion</a:t>
            </a:r>
          </a:p>
          <a:p>
            <a:pPr lvl="2"/>
            <a:r>
              <a:rPr lang="en-AU" dirty="0"/>
              <a:t>Seven China NB reps &amp; John Day (US NB) attended</a:t>
            </a:r>
          </a:p>
          <a:p>
            <a:pPr lvl="1"/>
            <a:r>
              <a:rPr lang="en-AU" dirty="0"/>
              <a:t>In Oct 2020, it was decided that AG 2 will develop</a:t>
            </a:r>
          </a:p>
          <a:p>
            <a:pPr lvl="2"/>
            <a:r>
              <a:rPr lang="en-AU" i="1" dirty="0"/>
              <a:t>… a Standing Document on SC 6 Glossary (SD on Glossary) to serve as work basis of SC 6/AG 2 and a tool for defining what types of terminological issue are to be addressed by AG 2</a:t>
            </a:r>
          </a:p>
          <a:p>
            <a:pPr lvl="1"/>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550045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(AGH 2)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829"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(AGH 2)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98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Jan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Jan 2021</a:t>
            </a:r>
            <a:br>
              <a:rPr lang="en-US" sz="1600" b="1" dirty="0">
                <a:latin typeface="+mj-lt"/>
              </a:rPr>
            </a:br>
            <a:r>
              <a:rPr lang="en-US" sz="1600" b="1" dirty="0">
                <a:latin typeface="+mj-lt"/>
              </a:rPr>
              <a:t>@16:10-18:10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=mb509b1e512dbbb638fd6c50cc1c6e892</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179 621 3846</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(AHG 2) to proceed, </a:t>
            </a:r>
            <a:r>
              <a:rPr lang="en-AU" dirty="0"/>
              <a:t>and it was extended ISO/IEC JTC1 SC6 plenary (October 2020)</a:t>
            </a:r>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852"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number of meetings have been held</a:t>
            </a:r>
          </a:p>
          <a:p>
            <a:pPr lvl="1"/>
            <a:r>
              <a:rPr lang="en-AU" dirty="0"/>
              <a:t>Update from Peter Yee from Oct meeting?</a:t>
            </a:r>
          </a:p>
          <a:p>
            <a:pPr lvl="2"/>
            <a:r>
              <a:rPr lang="en-AU" dirty="0"/>
              <a:t>“It was fairly innocuous”</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762201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(Sept 2020) 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60419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17687</Words>
  <Application>Microsoft Office PowerPoint</Application>
  <PresentationFormat>On-screen Show (4:3)</PresentationFormat>
  <Paragraphs>2651</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173</vt:i4>
      </vt:variant>
    </vt:vector>
  </HeadingPairs>
  <TitlesOfParts>
    <vt:vector size="180" baseType="lpstr">
      <vt:lpstr>Arial</vt:lpstr>
      <vt:lpstr>Calibri</vt:lpstr>
      <vt:lpstr>Times New Roman</vt:lpstr>
      <vt:lpstr>802-11-Submission</vt:lpstr>
      <vt:lpstr>Acrobat Document</vt:lpstr>
      <vt:lpstr>Microsoft Word Document</vt:lpstr>
      <vt:lpstr>Packager Shell Object</vt:lpstr>
      <vt:lpstr>IEEE 802 JTC1 Standing Committee January 2021 agenda virtually</vt:lpstr>
      <vt:lpstr>This document will be used to provide information for any IEEE 802 JTC1 SC meetings in Jan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Jan 2021</vt:lpstr>
      <vt:lpstr>The IEEE 802 JTC1 SC regular meeting has a high-level list of agenda items to be considered</vt:lpstr>
      <vt:lpstr>The IEEE 802 JTC1 SC will consider approving its agenda</vt:lpstr>
      <vt:lpstr>The IEEE 802 JTC1 SC will consider approval of the minutes of its Nov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37 in-process</vt:lpstr>
      <vt:lpstr>IEEE 802.1 WG has sent 33 standards completely through the PSDO adoption process</vt:lpstr>
      <vt:lpstr>IEEE 802.1 WG has sent 33 standards completely through the PSDO adoption process</vt:lpstr>
      <vt:lpstr>IEEE 802.1 WG has sent 33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802.1Xck was published as ISO/IEC/IEEE 8802-1X:2013/AMD2-2020 in Nov 2020</vt:lpstr>
      <vt:lpstr>IEEE 802.1AS-Rev is waiting for start of FDIS ballot</vt:lpstr>
      <vt:lpstr>IEEE 802.1AX-REV is waiting for FDIS start</vt:lpstr>
      <vt:lpstr>IEEE 802.1Q-REV will probably be liaised after Jan 2021</vt:lpstr>
      <vt:lpstr>IEEE 802.1Qcx will be included in IEEE 802.1Q-Rev rather than a separate submission</vt:lpstr>
      <vt:lpstr>IEEE 802.1X-2020 60-day ballot passed in Dec 2020 but requires a response</vt:lpstr>
      <vt:lpstr>IEEE 802.1CMde 60-day ballot closes in Jan 2021</vt:lpstr>
      <vt:lpstr>IEEE 802.1AE-2018/Cor1-2020 90-day FDIS ballot closes in Jan 2021</vt:lpstr>
      <vt:lpstr>IEEE 802.1Qcr will be included in IEEE 802.1Q-Rev rather than a separate submission</vt:lpstr>
      <vt:lpstr>IEEE 802.1CS was liaised in Aug 2020</vt:lpstr>
      <vt:lpstr>IEEE 802.1Qcz was liaised in Aug 2020</vt:lpstr>
      <vt:lpstr>IEEE 802.3 has 13 standards in the pipeline for adoption under the PSDO process</vt:lpstr>
      <vt:lpstr>IEEE 802.3 WG has a number of regular participants in IEEE 802 JTC1 SC activities</vt:lpstr>
      <vt:lpstr>IEEE 802.3.1 passed its systematic review</vt:lpstr>
      <vt:lpstr>IEEE 802.3-REV FDIS ballot passed and a response has been liaised</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60-day pre-ballot passed but a response is required</vt:lpstr>
      <vt:lpstr>IEEE 802.3cr draft was liaised for information in Oct 2020</vt:lpstr>
      <vt:lpstr>IEEE 802.3cu draft was liaised for information in Oct 2020</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SC6 subgroups are planning some interim meetings</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5.6: An attempt may be made to harmonise 802.11ba and the WUR project in SC6/WG1 </vt:lpstr>
      <vt:lpstr>6.3: SC6 approved in Feb 2020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 project editor has been assigned for IEEE projects in SC6</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2021-01-12T22:53:32Z</dcterms:modified>
</cp:coreProperties>
</file>