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b509b1e512dbbb638fd6c50cc1c6e8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45"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3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19"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Was a liaison was sent after the Nov 2020 plenary (N?????)</a:t>
            </a:r>
            <a:r>
              <a:rPr lang="en-AU" b="0" dirty="0">
                <a:solidFill>
                  <a:srgbClr val="FF0000"/>
                </a:solidFill>
              </a:rPr>
              <a:t> noting the approval of various SGs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79"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a:t>
            </a:r>
            <a:r>
              <a:rPr lang="en-AU" dirty="0">
                <a:solidFill>
                  <a:srgbClr val="FF0000"/>
                </a:solidFill>
              </a:rPr>
              <a:t>N??????</a:t>
            </a:r>
            <a:r>
              <a:rPr lang="en-AU" dirty="0"/>
              <a:t>)</a:t>
            </a:r>
          </a:p>
          <a:p>
            <a:pPr lvl="2"/>
            <a:r>
              <a:rPr lang="en-AU" dirty="0">
                <a:solidFill>
                  <a:srgbClr val="FF0000"/>
                </a:solidFill>
              </a:rPr>
              <a:t>Jan 2021: asked for document number</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44F382B7-0903-4C99-AF91-A4E54A27D616}"/>
              </a:ext>
            </a:extLst>
          </p:cNvPr>
          <p:cNvGraphicFramePr>
            <a:graphicFrameLocks noChangeAspect="1"/>
          </p:cNvGraphicFramePr>
          <p:nvPr>
            <p:extLst>
              <p:ext uri="{D42A27DB-BD31-4B8C-83A1-F6EECF244321}">
                <p14:modId xmlns:p14="http://schemas.microsoft.com/office/powerpoint/2010/main" val="47920391"/>
              </p:ext>
            </p:extLst>
          </p:nvPr>
        </p:nvGraphicFramePr>
        <p:xfrm>
          <a:off x="4892675" y="4724400"/>
          <a:ext cx="914400" cy="806450"/>
        </p:xfrm>
        <a:graphic>
          <a:graphicData uri="http://schemas.openxmlformats.org/presentationml/2006/ole">
            <mc:AlternateContent xmlns:mc="http://schemas.openxmlformats.org/markup-compatibility/2006">
              <mc:Choice xmlns:v="urn:schemas-microsoft-com:vml" Requires="v">
                <p:oleObj spid="_x0000_s332873"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92675"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a:t>
            </a:r>
            <a:r>
              <a:rPr lang="en-AU" dirty="0">
                <a:solidFill>
                  <a:srgbClr val="FF0000"/>
                </a:solidFill>
              </a:rPr>
              <a:t>N??????</a:t>
            </a:r>
            <a:r>
              <a:rPr lang="en-AU" dirty="0"/>
              <a:t>)</a:t>
            </a:r>
          </a:p>
          <a:p>
            <a:pPr lvl="2"/>
            <a:r>
              <a:rPr lang="en-AU" dirty="0">
                <a:solidFill>
                  <a:srgbClr val="FF0000"/>
                </a:solidFill>
              </a:rPr>
              <a:t>Jan 2021: asked for document number</a:t>
            </a:r>
            <a:endParaRPr lang="en-AU" dirty="0"/>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BD6AF0C5-90A0-42E9-85CC-F61798A6D24E}"/>
              </a:ext>
            </a:extLst>
          </p:cNvPr>
          <p:cNvGraphicFramePr>
            <a:graphicFrameLocks noChangeAspect="1"/>
          </p:cNvGraphicFramePr>
          <p:nvPr>
            <p:extLst>
              <p:ext uri="{D42A27DB-BD31-4B8C-83A1-F6EECF244321}">
                <p14:modId xmlns:p14="http://schemas.microsoft.com/office/powerpoint/2010/main" val="3001550456"/>
              </p:ext>
            </p:extLst>
          </p:nvPr>
        </p:nvGraphicFramePr>
        <p:xfrm>
          <a:off x="7924800" y="3635375"/>
          <a:ext cx="914400" cy="806450"/>
        </p:xfrm>
        <a:graphic>
          <a:graphicData uri="http://schemas.openxmlformats.org/presentationml/2006/ole">
            <mc:AlternateContent xmlns:mc="http://schemas.openxmlformats.org/markup-compatibility/2006">
              <mc:Choice xmlns:v="urn:schemas-microsoft-com:vml" Requires="v">
                <p:oleObj spid="_x0000_s333896"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9248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Sponsor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(Jan 2021) Karen reports that there may be a draft response to review this meeting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1311882653"/>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33486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in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chemeClr val="accent2"/>
                </a:solidFill>
              </a:rPr>
              <a:t>closes 13 Jan 2021</a:t>
            </a:r>
          </a:p>
          <a:p>
            <a:pPr lvl="1"/>
            <a:r>
              <a:rPr lang="en-AU" dirty="0"/>
              <a:t>802.1AE-2018/Cor1-2020 </a:t>
            </a:r>
            <a:r>
              <a:rPr lang="en-AU" dirty="0">
                <a:cs typeface="Arial" panose="020B0604020202020204" pitchFamily="34" charset="0"/>
              </a:rPr>
              <a:t>w</a:t>
            </a:r>
            <a:r>
              <a:rPr lang="en-AU" dirty="0"/>
              <a:t>as approved in July 2020 for submission</a:t>
            </a:r>
          </a:p>
          <a:p>
            <a:pPr lvl="1"/>
            <a:r>
              <a:rPr lang="en-AU" dirty="0"/>
              <a:t>IEEE 802.1AE-2018/Cor1-2020 90-day FDIS 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(Jan 2021) Still not published. Karen asked Jodi for update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a:p>
            <a:pPr lvl="2"/>
            <a:r>
              <a:rPr lang="en-AU" dirty="0">
                <a:solidFill>
                  <a:srgbClr val="FF0000"/>
                </a:solidFill>
                <a:latin typeface="+mj-lt"/>
              </a:rPr>
              <a:t>(Jan 2021) asked Jodi Haasz for status update</a:t>
            </a:r>
            <a:endParaRPr lang="en-AU" dirty="0">
              <a:solidFill>
                <a:srgbClr val="FF0000"/>
              </a:solidFill>
            </a:endParaRPr>
          </a:p>
          <a:p>
            <a:pPr lvl="1"/>
            <a:endParaRPr lang="en-AU" b="1"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(Jan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2"/>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2"/>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a:t>
            </a:r>
            <a:r>
              <a:rPr lang="en-AU" dirty="0">
                <a:solidFill>
                  <a:srgbClr val="FF0000"/>
                </a:solidFill>
              </a:rPr>
              <a:t>N??????</a:t>
            </a:r>
            <a:r>
              <a:rPr lang="en-AU" dirty="0"/>
              <a:t>)</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3343658669"/>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88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pPr lvl="1"/>
            <a:r>
              <a:rPr lang="en-AU" dirty="0"/>
              <a:t>(Nov 2020) Motion to enter PSDO process likely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(Jan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2"/>
            <a:r>
              <a:rPr lang="en-GB" dirty="0"/>
              <a:t>14-16 Apr 20201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43"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902"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903"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17"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@16:10-18:10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hlinkClick r:id="rId3"/>
              </a:rPr>
              <a:t>https://ieeesa.webex.com/ieeesa/j.php?MTID</a:t>
            </a:r>
            <a:r>
              <a:rPr kumimoji="0" lang="en-AU" sz="1600" i="0" u="none" strike="noStrike" cap="none" normalizeH="0" baseline="0">
                <a:ln>
                  <a:noFill/>
                </a:ln>
                <a:effectLst/>
                <a:latin typeface="+mj-lt"/>
                <a:hlinkClick r:id="rId3"/>
              </a:rPr>
              <a:t>=mb509b1e512dbbb638fd6c50cc1c6e892</a:t>
            </a:r>
            <a:endParaRPr kumimoji="0" lang="en-AU" sz="1600" i="0" u="none" strike="noStrike" cap="none" normalizeH="0" baseline="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a:ln>
                  <a:noFill/>
                </a:ln>
                <a:effectLst/>
                <a:latin typeface="+mj-lt"/>
              </a:rPr>
              <a:t>Meeting </a:t>
            </a:r>
            <a:r>
              <a:rPr kumimoji="0" lang="en-AU" sz="1600" i="0" u="none" strike="noStrike" cap="none" normalizeH="0" baseline="0" dirty="0">
                <a:ln>
                  <a:noFill/>
                </a:ln>
                <a:effectLst/>
                <a:latin typeface="+mj-lt"/>
              </a:rPr>
              <a:t>number: 179 621 3846</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40"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17660</Words>
  <Application>Microsoft Office PowerPoint</Application>
  <PresentationFormat>On-screen Show (4:3)</PresentationFormat>
  <Paragraphs>2652</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Document</vt:lpstr>
      <vt:lpstr>Packager Shell Object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60-day ballot passed in August 2020 and is waiting for FDIS start</vt:lpstr>
      <vt:lpstr>IEEE 802.1Q-REV will probably be liaised after Jan 2021</vt:lpstr>
      <vt:lpstr>IEEE 802.1Qcx will be included in IEEE 802.1Q-Rev rather than a separate submission</vt:lpstr>
      <vt:lpstr>IEEE 802.1X-2020 60-day ballot passed in Dec 2020 but requires a response</vt:lpstr>
      <vt:lpstr>IEEE 802.1CMde 60-day ballot closes in Jan 2021</vt:lpstr>
      <vt:lpstr>IEEE 802.1AE-2018/Cor1-2020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will be submitted to FDIS ballot in August 2020</vt:lpstr>
      <vt:lpstr>IEEE 802.3bt-2018 60-day pre-ballot passed and is waiting for FDIS ballot</vt:lpstr>
      <vt:lpstr>IEEE 802.3cd-2018 60-day pre-ballot passed and is waiting for FDIS ballot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2021-01-10T23:05:06Z</dcterms:modified>
</cp:coreProperties>
</file>