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2020-11-21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63"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strike="sngStrike" dirty="0" smtClean="0">
                <a:solidFill>
                  <a:srgbClr val="FF0000"/>
                </a:solidFill>
                <a:cs typeface="+mn-ea"/>
                <a:sym typeface="+mn-ea"/>
              </a:rPr>
              <a:t>Dec </a:t>
            </a:r>
            <a:r>
              <a:rPr lang="en-US" altLang="zh-CN" sz="2400" strike="sngStrike" dirty="0">
                <a:solidFill>
                  <a:srgbClr val="FF0000"/>
                </a:solidFill>
                <a:cs typeface="+mn-ea"/>
                <a:sym typeface="+mn-ea"/>
              </a:rPr>
              <a:t>29</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673980365"/>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a:t>
                      </a:r>
                      <a:r>
                        <a:rPr lang="en-US" altLang="zh-CN" sz="1200" dirty="0" smtClean="0">
                          <a:solidFill>
                            <a:srgbClr val="0070C0"/>
                          </a:solidFill>
                        </a:rPr>
                        <a:t>11-20/1806r2, 11-20/1891r0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a:t>
                      </a:r>
                      <a:r>
                        <a:rPr lang="en-US" altLang="zh-CN" sz="1200" dirty="0" smtClean="0">
                          <a:solidFill>
                            <a:srgbClr val="0070C0"/>
                          </a:solidFill>
                          <a:sym typeface="+mn-ea"/>
                        </a:rPr>
                        <a:t>11-20/1775r1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11-20/1887r0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173 156 0266</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173 156 0266</a:t>
            </a:r>
            <a:endParaRPr sz="2400" dirty="0">
              <a:sym typeface="+mn-ea"/>
            </a:endParaRPr>
          </a:p>
          <a:p>
            <a:endParaRPr sz="2400" dirty="0"/>
          </a:p>
          <a:p>
            <a:r>
              <a:rPr lang="en-US" sz="2400" dirty="0"/>
              <a:t>Join from a video system or application: dial </a:t>
            </a:r>
            <a:r>
              <a:rPr lang="en-US" altLang="zh-CN" sz="2400" dirty="0" smtClean="0"/>
              <a:t>1731560266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1731560266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a:t>
            </a:r>
            <a:r>
              <a:rPr lang="en-US" altLang="en-GB" dirty="0" err="1" smtClean="0"/>
              <a:t>ec</a:t>
            </a:r>
            <a:r>
              <a:rPr lang="en-US" altLang="en-GB" dirty="0" smtClean="0"/>
              <a:t> 4</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37225</TotalTime>
  <Words>1357</Words>
  <Application>Microsoft Office PowerPoint</Application>
  <PresentationFormat>宽屏</PresentationFormat>
  <Paragraphs>224</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4749</cp:revision>
  <cp:lastPrinted>2014-11-04T15:04:00Z</cp:lastPrinted>
  <dcterms:created xsi:type="dcterms:W3CDTF">2007-04-17T18:10:00Z</dcterms:created>
  <dcterms:modified xsi:type="dcterms:W3CDTF">2020-11-20T17:23:50Z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