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31" r:id="rId2"/>
    <p:sldId id="1054" r:id="rId3"/>
    <p:sldId id="1055" r:id="rId4"/>
    <p:sldId id="1056" r:id="rId5"/>
    <p:sldId id="1057" r:id="rId6"/>
    <p:sldId id="1058" r:id="rId7"/>
    <p:sldId id="1059" r:id="rId8"/>
    <p:sldId id="1060" r:id="rId9"/>
    <p:sldId id="1061" r:id="rId10"/>
    <p:sldId id="1063" r:id="rId11"/>
    <p:sldId id="1062" r:id="rId12"/>
    <p:sldId id="1064" r:id="rId13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16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5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792" autoAdjust="0"/>
    <p:restoredTop sz="93817" autoAdjust="0"/>
  </p:normalViewPr>
  <p:slideViewPr>
    <p:cSldViewPr>
      <p:cViewPr varScale="1">
        <p:scale>
          <a:sx n="116" d="100"/>
          <a:sy n="116" d="100"/>
        </p:scale>
        <p:origin x="1974" y="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1648" y="-1676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xmlns="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xmlns="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xmlns="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xmlns="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xmlns="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xmlns="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xmlns="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xmlns="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xmlns="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xmlns="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xmlns="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xmlns="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xmlns="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xmlns="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xmlns="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xmlns="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xmlns="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xmlns="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xmlns="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xmlns="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xmlns="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xmlns="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Jan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(Huawei)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Aug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(Huawei)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Aug 2018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Huang(Huawei)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xmlns="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Huang(Huawei)</a:t>
            </a:r>
            <a:endParaRPr lang="en-GB" dirty="0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Huang(Huawei)</a:t>
            </a:r>
            <a:endParaRPr lang="en-GB" dirty="0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361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 smtClean="0"/>
              <a:t>Sep.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xmlns="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10465" y="6475413"/>
            <a:ext cx="163346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(Huawei)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xmlns="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xmlns="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dirty="0" smtClean="0"/>
              <a:t>802.11-20</a:t>
            </a:r>
            <a:r>
              <a:rPr lang="en-US" altLang="en-US" sz="1800" b="1" dirty="0" smtClean="0"/>
              <a:t>/1890</a:t>
            </a:r>
            <a:r>
              <a:rPr lang="en-GB" altLang="en-US" sz="1800" b="1" dirty="0" smtClean="0"/>
              <a:t>r0</a:t>
            </a:r>
            <a:endParaRPr lang="en-GB" altLang="en-US" sz="1800" b="1" dirty="0"/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xmlns="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xmlns="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xmlns="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xmlns="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xmlns="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 smtClean="0"/>
              <a:t>Reconsideration on STA </a:t>
            </a:r>
            <a:r>
              <a:rPr lang="en-GB" altLang="en-US" dirty="0" smtClean="0"/>
              <a:t>MAC Address of Non-AP MLD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xmlns="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</a:t>
            </a:r>
            <a:r>
              <a:rPr lang="en-GB" altLang="en-US" sz="2000" b="0" dirty="0" smtClean="0"/>
              <a:t>2020-09-02</a:t>
            </a:r>
            <a:endParaRPr lang="en-GB" altLang="en-US" sz="2000" b="0" dirty="0"/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xmlns="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xmlns="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5757667"/>
              </p:ext>
            </p:extLst>
          </p:nvPr>
        </p:nvGraphicFramePr>
        <p:xfrm>
          <a:off x="1152525" y="2998720"/>
          <a:ext cx="7391400" cy="241946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57429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Guogang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Huang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7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Huawei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Shenzhen, China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huangguogang1@huawei.com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Yuchen Guo</a:t>
                      </a:r>
                      <a:endParaRPr lang="en-US" altLang="zh-CN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Yunbo</a:t>
                      </a: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Yiqing</a:t>
                      </a: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Ming </a:t>
                      </a:r>
                      <a:r>
                        <a:rPr lang="en-US" altLang="zh-CN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Gan</a:t>
                      </a:r>
                      <a:endParaRPr lang="en-US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Mengyao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Ma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Wei Lin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/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</a:t>
            </a:r>
            <a:r>
              <a:rPr lang="en-GB" dirty="0"/>
              <a:t>Huang </a:t>
            </a:r>
            <a:r>
              <a:rPr lang="en-GB" dirty="0" smtClean="0"/>
              <a:t>(Huawei)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600" dirty="0" smtClean="0"/>
              <a:t>[</a:t>
            </a:r>
            <a:r>
              <a:rPr lang="en-US" altLang="zh-CN" sz="1600" dirty="0"/>
              <a:t>1] 11-20-0054-03-00be-mld-mac-address-and-wm-address</a:t>
            </a:r>
            <a:endParaRPr lang="en-US" altLang="zh-CN" sz="1600" dirty="0" smtClean="0"/>
          </a:p>
          <a:p>
            <a:r>
              <a:rPr lang="en-US" altLang="zh-CN" sz="1600" dirty="0" smtClean="0"/>
              <a:t>[</a:t>
            </a:r>
            <a:r>
              <a:rPr lang="en-US" altLang="zh-CN" sz="1600" dirty="0"/>
              <a:t>2] </a:t>
            </a:r>
            <a:r>
              <a:rPr lang="en-US" altLang="zh-CN" sz="1600" dirty="0" smtClean="0"/>
              <a:t>11-19-1900-03-00be-mla-security-considerations</a:t>
            </a:r>
          </a:p>
          <a:p>
            <a:r>
              <a:rPr lang="en-US" altLang="zh-CN" sz="1600" dirty="0" smtClean="0"/>
              <a:t>[3</a:t>
            </a:r>
            <a:r>
              <a:rPr lang="en-US" altLang="zh-CN" sz="1600" dirty="0"/>
              <a:t>] </a:t>
            </a:r>
            <a:r>
              <a:rPr lang="en-US" altLang="zh-CN" sz="1600" dirty="0" smtClean="0"/>
              <a:t>11-20-1545-00-00be-mld-security-considerations.pptx</a:t>
            </a:r>
            <a:endParaRPr lang="en-US" altLang="zh-CN" sz="1600" dirty="0" smtClean="0"/>
          </a:p>
          <a:p>
            <a:r>
              <a:rPr lang="en-US" altLang="zh-CN" sz="1600" dirty="0" smtClean="0"/>
              <a:t>[4] </a:t>
            </a:r>
            <a:r>
              <a:rPr lang="en-US" altLang="zh-CN" sz="1600" dirty="0"/>
              <a:t>11-20-0727-00-00be-mla-link-mac-addresses-security</a:t>
            </a:r>
            <a:endParaRPr lang="en-US" altLang="zh-CN" sz="1600" dirty="0" smtClean="0"/>
          </a:p>
          <a:p>
            <a:r>
              <a:rPr lang="en-US" altLang="zh-CN" sz="1600" dirty="0" smtClean="0"/>
              <a:t>[5] 11-20-0669-04-00be-mld-transition</a:t>
            </a:r>
          </a:p>
          <a:p>
            <a:r>
              <a:rPr lang="en-US" altLang="zh-CN" sz="1600" dirty="0" smtClean="0"/>
              <a:t>[6] 11-20-1692-01-00be-tdls-handling-in-mlo.pptx</a:t>
            </a:r>
            <a:endParaRPr lang="zh-CN" altLang="en-US" sz="16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22498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you support that </a:t>
            </a:r>
            <a:r>
              <a:rPr lang="en-GB" altLang="zh-CN" dirty="0"/>
              <a:t>different affiliated non-AP STAs of a non-AP MLD with more than one affiliated STA can use the same MAC address as the </a:t>
            </a:r>
            <a:r>
              <a:rPr lang="en-US" altLang="zh-CN" dirty="0"/>
              <a:t>non-AP MLD MAC </a:t>
            </a:r>
            <a:r>
              <a:rPr lang="en-US" altLang="zh-CN" dirty="0" smtClean="0"/>
              <a:t>address?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 smtClean="0"/>
              <a:t> </a:t>
            </a:r>
          </a:p>
          <a:p>
            <a:pPr lvl="1"/>
            <a:r>
              <a:rPr lang="en-US" altLang="zh-CN" dirty="0" smtClean="0"/>
              <a:t>Y</a:t>
            </a:r>
          </a:p>
          <a:p>
            <a:pPr lvl="1"/>
            <a:r>
              <a:rPr lang="en-US" altLang="zh-CN" dirty="0" smtClean="0"/>
              <a:t>N</a:t>
            </a:r>
          </a:p>
          <a:p>
            <a:pPr lvl="1"/>
            <a:r>
              <a:rPr lang="en-US" altLang="zh-CN" dirty="0"/>
              <a:t>A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49420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 </a:t>
            </a:r>
            <a:r>
              <a:rPr lang="en-US" altLang="zh-CN" dirty="0" smtClean="0"/>
              <a:t>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Which option do you support?</a:t>
            </a:r>
          </a:p>
          <a:p>
            <a:pPr lvl="1"/>
            <a:r>
              <a:rPr lang="en-US" altLang="zh-CN" sz="1800" dirty="0"/>
              <a:t>Option 1. The spec. supports the following two modes:</a:t>
            </a:r>
          </a:p>
          <a:p>
            <a:pPr lvl="2"/>
            <a:r>
              <a:rPr lang="en-US" altLang="zh-CN" sz="1600" dirty="0"/>
              <a:t>Mode 1. STAs affiliated the non-AP MLD use the same MAC address as the MLD MAC address</a:t>
            </a:r>
          </a:p>
          <a:p>
            <a:pPr lvl="2"/>
            <a:r>
              <a:rPr lang="en-US" altLang="zh-CN" sz="1600" dirty="0"/>
              <a:t>Mode 2. STAs affiliated the non-AP MLD use the different MAC address</a:t>
            </a:r>
            <a:endParaRPr lang="zh-CN" altLang="en-US" sz="1600" dirty="0"/>
          </a:p>
          <a:p>
            <a:pPr lvl="1"/>
            <a:r>
              <a:rPr lang="en-US" altLang="zh-CN" sz="1800" dirty="0"/>
              <a:t>Option 2. The spec. only supports that STAs affiliated the non-AP MLD use the same MAC address as the MLD MAC </a:t>
            </a:r>
            <a:r>
              <a:rPr lang="en-US" altLang="zh-CN" sz="1800" dirty="0" smtClean="0"/>
              <a:t>address</a:t>
            </a:r>
          </a:p>
          <a:p>
            <a:pPr lvl="1"/>
            <a:endParaRPr lang="en-US" altLang="zh-CN" dirty="0" smtClean="0"/>
          </a:p>
          <a:p>
            <a:pPr lvl="1"/>
            <a:r>
              <a:rPr lang="en-US" altLang="zh-CN" sz="1800" dirty="0" smtClean="0"/>
              <a:t>Option 1. </a:t>
            </a:r>
          </a:p>
          <a:p>
            <a:pPr lvl="1"/>
            <a:r>
              <a:rPr lang="en-US" altLang="zh-CN" sz="1800" dirty="0" smtClean="0"/>
              <a:t>Option 2. </a:t>
            </a:r>
          </a:p>
          <a:p>
            <a:pPr lvl="1"/>
            <a:r>
              <a:rPr lang="en-US" altLang="zh-CN" sz="1800" dirty="0" smtClean="0"/>
              <a:t>Abstain</a:t>
            </a:r>
            <a:endParaRPr lang="en-US" altLang="zh-CN" sz="18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74550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The following motion is passed</a:t>
            </a:r>
          </a:p>
          <a:p>
            <a:pPr lvl="1"/>
            <a:r>
              <a:rPr lang="en-GB" altLang="zh-CN" dirty="0"/>
              <a:t>802.11be supports that if different affiliated APs of an AP MLD have different MAC addresses, then different affiliated non-AP STAs of a non-AP MLD with more than one affiliated STA have different MAC addresses. </a:t>
            </a:r>
            <a:endParaRPr lang="zh-CN" altLang="zh-CN" dirty="0"/>
          </a:p>
          <a:p>
            <a:pPr lvl="1"/>
            <a:r>
              <a:rPr lang="en-GB" altLang="zh-CN" dirty="0"/>
              <a:t>[Motion 112, #SP38, </a:t>
            </a:r>
            <a:r>
              <a:rPr lang="en-US" altLang="zh-CN" dirty="0"/>
              <a:t>[13]</a:t>
            </a:r>
            <a:r>
              <a:rPr lang="en-GB" altLang="zh-CN" dirty="0"/>
              <a:t> and </a:t>
            </a:r>
            <a:r>
              <a:rPr lang="en-US" altLang="zh-CN" dirty="0"/>
              <a:t>[99]</a:t>
            </a:r>
            <a:r>
              <a:rPr lang="en-GB" altLang="zh-CN" dirty="0" smtClean="0"/>
              <a:t>]</a:t>
            </a:r>
            <a:endParaRPr lang="en-US" altLang="zh-CN" dirty="0"/>
          </a:p>
          <a:p>
            <a:r>
              <a:rPr lang="en-US" altLang="zh-CN" dirty="0"/>
              <a:t>In this contribution, </a:t>
            </a:r>
            <a:r>
              <a:rPr lang="en-US" altLang="zh-CN" dirty="0" smtClean="0"/>
              <a:t>we will point out that </a:t>
            </a:r>
            <a:r>
              <a:rPr lang="en-GB" altLang="zh-CN" dirty="0"/>
              <a:t>different affiliated non-AP STAs of a non-AP MLD with more than one affiliated STA </a:t>
            </a:r>
            <a:r>
              <a:rPr lang="en-GB" altLang="zh-CN" dirty="0" smtClean="0"/>
              <a:t>can use the same MAC address as the </a:t>
            </a:r>
            <a:r>
              <a:rPr lang="en-US" altLang="zh-CN" dirty="0" smtClean="0"/>
              <a:t>non-AP MLD MAC address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9020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71525" y="745370"/>
            <a:ext cx="7772400" cy="520410"/>
          </a:xfrm>
        </p:spPr>
        <p:txBody>
          <a:bodyPr/>
          <a:lstStyle/>
          <a:p>
            <a:r>
              <a:rPr lang="en-US" altLang="zh-CN" dirty="0" smtClean="0"/>
              <a:t>Recap [1]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1265779"/>
            <a:ext cx="6948264" cy="5209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7958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Recap [2]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1708959"/>
            <a:ext cx="6305897" cy="473331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99154" y="636409"/>
            <a:ext cx="2851846" cy="1072550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 bwMode="auto">
          <a:xfrm>
            <a:off x="1475656" y="4725144"/>
            <a:ext cx="4608512" cy="720080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00192" y="4869160"/>
            <a:ext cx="16562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The logic is not correct.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8922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Discussion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0000" indent="0">
              <a:buNone/>
            </a:pPr>
            <a:r>
              <a:rPr lang="en-US" altLang="zh-CN" sz="2000" i="1" dirty="0"/>
              <a:t>“CCM requires a fresh temporal key for every session. CCM also requires a unique nonce value for each frame protected by a given temporal key, and CCMP uses a 48-bit packet number (PN) for this purpose. Reuse of a PN with the same temporal key voids all security guarantees</a:t>
            </a:r>
            <a:r>
              <a:rPr lang="en-US" altLang="zh-CN" sz="2000" i="1" dirty="0" smtClean="0"/>
              <a:t>.”</a:t>
            </a:r>
          </a:p>
          <a:p>
            <a:endParaRPr lang="en-US" altLang="zh-CN" sz="2000" i="1" dirty="0" smtClean="0"/>
          </a:p>
          <a:p>
            <a:r>
              <a:rPr lang="en-US" altLang="zh-CN" sz="2000" dirty="0"/>
              <a:t>The above text just </a:t>
            </a:r>
            <a:r>
              <a:rPr lang="en-US" altLang="zh-CN" sz="2000" dirty="0" smtClean="0"/>
              <a:t>clarifies </a:t>
            </a:r>
            <a:r>
              <a:rPr lang="en-US" altLang="zh-CN" sz="2000" dirty="0"/>
              <a:t>that </a:t>
            </a:r>
            <a:r>
              <a:rPr lang="en-US" altLang="zh-CN" sz="2000" dirty="0" smtClean="0"/>
              <a:t>a fresh </a:t>
            </a:r>
            <a:r>
              <a:rPr lang="en-US" altLang="zh-CN" sz="2000" dirty="0"/>
              <a:t>PN is </a:t>
            </a:r>
            <a:r>
              <a:rPr lang="en-US" altLang="zh-CN" sz="2000" dirty="0" smtClean="0"/>
              <a:t>used to </a:t>
            </a:r>
            <a:r>
              <a:rPr lang="en-US" altLang="zh-CN" sz="2000" dirty="0"/>
              <a:t>guarantee that a unique nonce value for each frame protected by a given temporal key</a:t>
            </a:r>
            <a:r>
              <a:rPr lang="en-US" altLang="zh-CN" sz="2000" i="1" dirty="0" smtClean="0"/>
              <a:t> </a:t>
            </a:r>
          </a:p>
          <a:p>
            <a:r>
              <a:rPr lang="en-US" altLang="zh-CN" sz="2000" dirty="0"/>
              <a:t>But there </a:t>
            </a:r>
            <a:r>
              <a:rPr lang="en-US" altLang="zh-CN" sz="2000" dirty="0" smtClean="0"/>
              <a:t>is </a:t>
            </a:r>
            <a:r>
              <a:rPr lang="en-US" altLang="zh-CN" sz="2000" dirty="0"/>
              <a:t>an exception</a:t>
            </a:r>
          </a:p>
          <a:p>
            <a:pPr lvl="1"/>
            <a:r>
              <a:rPr lang="en-US" altLang="zh-CN" sz="1600" dirty="0" smtClean="0"/>
              <a:t>For the retransmitted MPDU, the PN is not modified. So the same nonce is used for retransmitted MPDU. 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44615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Discussion (Cont.)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When </a:t>
            </a:r>
            <a:r>
              <a:rPr lang="en-GB" altLang="zh-CN" dirty="0" smtClean="0"/>
              <a:t>affiliated </a:t>
            </a:r>
            <a:r>
              <a:rPr lang="en-GB" altLang="zh-CN" dirty="0"/>
              <a:t>non-AP STAs of a non-AP MLD </a:t>
            </a:r>
            <a:r>
              <a:rPr lang="en-GB" altLang="zh-CN" dirty="0" smtClean="0"/>
              <a:t>can </a:t>
            </a:r>
            <a:r>
              <a:rPr lang="en-GB" altLang="zh-CN" dirty="0"/>
              <a:t>use the same MAC address as the </a:t>
            </a:r>
            <a:r>
              <a:rPr lang="en-US" altLang="zh-CN" dirty="0" smtClean="0"/>
              <a:t>MLD </a:t>
            </a:r>
            <a:r>
              <a:rPr lang="en-US" altLang="zh-CN" dirty="0"/>
              <a:t>MAC address, it makes sense to still use the same nonce for the retransmitted </a:t>
            </a:r>
            <a:r>
              <a:rPr lang="en-US" altLang="zh-CN" dirty="0" smtClean="0"/>
              <a:t>MPDU with the same AAD [3] </a:t>
            </a:r>
            <a:r>
              <a:rPr lang="en-US" altLang="zh-CN" dirty="0" smtClean="0"/>
              <a:t>through </a:t>
            </a:r>
            <a:r>
              <a:rPr lang="en-US" altLang="zh-CN" dirty="0" smtClean="0"/>
              <a:t>another link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It doesn’t violate the security guarantee if the same nonce is applied to the </a:t>
            </a:r>
            <a:r>
              <a:rPr lang="en-US" altLang="zh-CN" dirty="0"/>
              <a:t>retransmitted </a:t>
            </a:r>
            <a:r>
              <a:rPr lang="en-US" altLang="zh-CN" dirty="0" smtClean="0"/>
              <a:t>MPDU with </a:t>
            </a:r>
            <a:r>
              <a:rPr lang="en-US" altLang="zh-CN" dirty="0" smtClean="0"/>
              <a:t>the same</a:t>
            </a:r>
            <a:r>
              <a:rPr lang="en-US" altLang="zh-CN" dirty="0" smtClean="0"/>
              <a:t> </a:t>
            </a:r>
            <a:r>
              <a:rPr lang="en-US" altLang="zh-CN" dirty="0" smtClean="0"/>
              <a:t>AAD </a:t>
            </a:r>
            <a:endParaRPr lang="zh-CN" altLang="en-US" dirty="0"/>
          </a:p>
          <a:p>
            <a:endParaRPr lang="en-US" altLang="zh-CN" dirty="0" smtClean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85028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Benefits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If </a:t>
            </a:r>
            <a:r>
              <a:rPr lang="en-GB" altLang="zh-CN" dirty="0" smtClean="0"/>
              <a:t>non-AP </a:t>
            </a:r>
            <a:r>
              <a:rPr lang="en-GB" altLang="zh-CN" dirty="0"/>
              <a:t>STAs </a:t>
            </a:r>
            <a:r>
              <a:rPr lang="en-GB" altLang="zh-CN" dirty="0" smtClean="0"/>
              <a:t>affiliated with a </a:t>
            </a:r>
            <a:r>
              <a:rPr lang="en-GB" altLang="zh-CN" dirty="0"/>
              <a:t>non-AP MLD </a:t>
            </a:r>
            <a:r>
              <a:rPr lang="en-GB" altLang="zh-CN" dirty="0" smtClean="0"/>
              <a:t>are </a:t>
            </a:r>
            <a:r>
              <a:rPr lang="en-GB" altLang="zh-CN" dirty="0" smtClean="0"/>
              <a:t>allowed to </a:t>
            </a:r>
            <a:r>
              <a:rPr lang="en-GB" altLang="zh-CN" dirty="0"/>
              <a:t>use the same MAC address as the </a:t>
            </a:r>
            <a:r>
              <a:rPr lang="en-US" altLang="zh-CN" dirty="0"/>
              <a:t>non-AP MLD MAC </a:t>
            </a:r>
            <a:r>
              <a:rPr lang="en-US" altLang="zh-CN" dirty="0" smtClean="0"/>
              <a:t>address, it will simplify the following operations</a:t>
            </a:r>
          </a:p>
          <a:p>
            <a:pPr lvl="1"/>
            <a:r>
              <a:rPr lang="en-US" altLang="zh-CN" dirty="0" smtClean="0"/>
              <a:t>There is no need to carry STA MAC address info during the authentication, (re-)association and 4-way handshake </a:t>
            </a:r>
            <a:r>
              <a:rPr lang="en-US" altLang="zh-CN" dirty="0" smtClean="0"/>
              <a:t>[4]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No addressing issue, e.g. </a:t>
            </a:r>
            <a:endParaRPr lang="en-US" altLang="zh-CN" dirty="0" smtClean="0"/>
          </a:p>
          <a:p>
            <a:pPr lvl="2"/>
            <a:r>
              <a:rPr lang="en-US" altLang="zh-CN" dirty="0" smtClean="0"/>
              <a:t>It can simplify the </a:t>
            </a:r>
            <a:r>
              <a:rPr lang="en-US" altLang="zh-CN" dirty="0"/>
              <a:t>ML transition between a legacy AP and an AP </a:t>
            </a:r>
            <a:r>
              <a:rPr lang="en-US" altLang="zh-CN" dirty="0" smtClean="0"/>
              <a:t>MLD for the non-AP MLD </a:t>
            </a:r>
            <a:r>
              <a:rPr lang="en-US" altLang="zh-CN" dirty="0" smtClean="0"/>
              <a:t>[5].  </a:t>
            </a:r>
          </a:p>
          <a:p>
            <a:pPr lvl="2"/>
            <a:r>
              <a:rPr lang="en-US" altLang="zh-CN" dirty="0"/>
              <a:t>It can simplify </a:t>
            </a:r>
            <a:r>
              <a:rPr lang="en-US" altLang="zh-CN" dirty="0" smtClean="0"/>
              <a:t>the TDLS addressing proposed in [6]</a:t>
            </a:r>
            <a:endParaRPr lang="en-US" altLang="zh-CN" dirty="0" smtClean="0"/>
          </a:p>
          <a:p>
            <a:pPr lvl="1"/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81675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Proposal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Option </a:t>
            </a:r>
            <a:r>
              <a:rPr lang="en-US" altLang="zh-CN" dirty="0" smtClean="0"/>
              <a:t>1. </a:t>
            </a:r>
            <a:r>
              <a:rPr lang="en-US" altLang="zh-CN" dirty="0"/>
              <a:t>The spec. supports the following two modes:</a:t>
            </a:r>
          </a:p>
          <a:p>
            <a:pPr lvl="1"/>
            <a:r>
              <a:rPr lang="en-US" altLang="zh-CN" dirty="0"/>
              <a:t>Mode 1. </a:t>
            </a:r>
            <a:r>
              <a:rPr lang="en-US" altLang="zh-CN" dirty="0" smtClean="0"/>
              <a:t>Non-AP STAs affiliated with a </a:t>
            </a:r>
            <a:r>
              <a:rPr lang="en-US" altLang="zh-CN" dirty="0"/>
              <a:t>non-AP MLD use the same MAC address as the MLD MAC address</a:t>
            </a:r>
          </a:p>
          <a:p>
            <a:pPr lvl="1"/>
            <a:r>
              <a:rPr lang="en-US" altLang="zh-CN" dirty="0"/>
              <a:t>Mode 2. </a:t>
            </a:r>
            <a:r>
              <a:rPr lang="en-US" altLang="zh-CN" dirty="0" smtClean="0"/>
              <a:t>Non-AP STAs affiliated with a non-AP </a:t>
            </a:r>
            <a:r>
              <a:rPr lang="en-US" altLang="zh-CN" dirty="0"/>
              <a:t>MLD use the different MAC address</a:t>
            </a:r>
            <a:endParaRPr lang="zh-CN" altLang="en-US" dirty="0"/>
          </a:p>
          <a:p>
            <a:r>
              <a:rPr lang="en-US" altLang="zh-CN" dirty="0" smtClean="0"/>
              <a:t>Option 2. The spec. only supports that </a:t>
            </a:r>
            <a:r>
              <a:rPr lang="en-US" altLang="zh-CN" dirty="0" smtClean="0"/>
              <a:t>non-AP STAs </a:t>
            </a:r>
            <a:r>
              <a:rPr lang="en-US" altLang="zh-CN" dirty="0" smtClean="0"/>
              <a:t>affiliated </a:t>
            </a:r>
            <a:r>
              <a:rPr lang="en-US" altLang="zh-CN" dirty="0" smtClean="0"/>
              <a:t>with a </a:t>
            </a:r>
            <a:r>
              <a:rPr lang="en-US" altLang="zh-CN" dirty="0"/>
              <a:t>non-AP MLD use the same MAC </a:t>
            </a:r>
            <a:r>
              <a:rPr lang="en-US" altLang="zh-CN" dirty="0" smtClean="0"/>
              <a:t>address as the MLD MAC address</a:t>
            </a:r>
          </a:p>
          <a:p>
            <a:endParaRPr lang="en-US" altLang="zh-CN" dirty="0" smtClean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58419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Conclusions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I</a:t>
            </a:r>
            <a:r>
              <a:rPr lang="en-US" altLang="zh-CN" dirty="0" smtClean="0"/>
              <a:t>t is not necessary to require that </a:t>
            </a:r>
            <a:r>
              <a:rPr lang="en-GB" altLang="zh-CN" dirty="0" smtClean="0"/>
              <a:t>non-AP </a:t>
            </a:r>
            <a:r>
              <a:rPr lang="en-GB" altLang="zh-CN" dirty="0"/>
              <a:t>STAs </a:t>
            </a:r>
            <a:r>
              <a:rPr lang="en-GB" altLang="zh-CN" dirty="0" smtClean="0"/>
              <a:t>affiliated with</a:t>
            </a:r>
            <a:r>
              <a:rPr lang="en-GB" altLang="zh-CN" dirty="0" smtClean="0"/>
              <a:t> </a:t>
            </a:r>
            <a:r>
              <a:rPr lang="en-GB" altLang="zh-CN" dirty="0"/>
              <a:t>a non-AP MLD </a:t>
            </a:r>
            <a:r>
              <a:rPr lang="en-GB" altLang="zh-CN" dirty="0" smtClean="0"/>
              <a:t>must use </a:t>
            </a:r>
            <a:r>
              <a:rPr lang="en-GB" altLang="zh-CN" dirty="0"/>
              <a:t>the </a:t>
            </a:r>
            <a:r>
              <a:rPr lang="en-GB" altLang="zh-CN" dirty="0" smtClean="0"/>
              <a:t>different </a:t>
            </a:r>
            <a:r>
              <a:rPr lang="en-GB" altLang="zh-CN" dirty="0"/>
              <a:t>MAC </a:t>
            </a:r>
            <a:r>
              <a:rPr lang="en-GB" altLang="zh-CN" dirty="0" smtClean="0"/>
              <a:t>address. </a:t>
            </a:r>
          </a:p>
          <a:p>
            <a:r>
              <a:rPr lang="en-GB" altLang="zh-CN" dirty="0" smtClean="0"/>
              <a:t>In other words, non-AP STAs affiliated </a:t>
            </a:r>
            <a:r>
              <a:rPr lang="en-GB" altLang="zh-CN" dirty="0"/>
              <a:t>with a non-AP MLD </a:t>
            </a:r>
            <a:r>
              <a:rPr lang="en-GB" altLang="zh-CN" dirty="0" smtClean="0"/>
              <a:t>can use the same address as the MLD address, which </a:t>
            </a:r>
            <a:r>
              <a:rPr lang="en-US" altLang="zh-CN" dirty="0" smtClean="0"/>
              <a:t>has the following benefits</a:t>
            </a:r>
          </a:p>
          <a:p>
            <a:pPr lvl="1"/>
            <a:r>
              <a:rPr lang="en-US" altLang="zh-CN" dirty="0" smtClean="0"/>
              <a:t>Simple, i</a:t>
            </a:r>
            <a:r>
              <a:rPr lang="en-US" altLang="zh-CN" dirty="0" smtClean="0"/>
              <a:t>.e. no addressing issue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Low signaling overhead</a:t>
            </a:r>
            <a:endParaRPr lang="en-US" altLang="zh-CN" dirty="0" smtClean="0"/>
          </a:p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58620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70900</TotalTime>
  <Words>789</Words>
  <Application>Microsoft Office PowerPoint</Application>
  <PresentationFormat>全屏显示(4:3)</PresentationFormat>
  <Paragraphs>104</Paragraphs>
  <Slides>12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4" baseType="lpstr">
      <vt:lpstr>Times New Roman</vt:lpstr>
      <vt:lpstr>802-11-Submission</vt:lpstr>
      <vt:lpstr>Reconsideration on STA MAC Address of Non-AP MLD</vt:lpstr>
      <vt:lpstr>Introduction</vt:lpstr>
      <vt:lpstr>Recap [1]</vt:lpstr>
      <vt:lpstr>Recap [2]</vt:lpstr>
      <vt:lpstr>Discussion</vt:lpstr>
      <vt:lpstr>Discussion (Cont.)</vt:lpstr>
      <vt:lpstr>Benefits</vt:lpstr>
      <vt:lpstr>Proposal</vt:lpstr>
      <vt:lpstr>Conclusions</vt:lpstr>
      <vt:lpstr>Reference</vt:lpstr>
      <vt:lpstr>SP 1</vt:lpstr>
      <vt:lpstr>SP 2</vt:lpstr>
    </vt:vector>
  </TitlesOfParts>
  <Company>Qualcomm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keywords>CTPClassification=CTP_NT</cp:keywords>
  <cp:lastModifiedBy>huangguogang</cp:lastModifiedBy>
  <cp:revision>2596</cp:revision>
  <cp:lastPrinted>1998-02-10T13:28:06Z</cp:lastPrinted>
  <dcterms:created xsi:type="dcterms:W3CDTF">2004-12-02T14:01:45Z</dcterms:created>
  <dcterms:modified xsi:type="dcterms:W3CDTF">2020-11-20T08:10:12Z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b682156d-393f-4a08-a6fc-7267db8e54b0</vt:lpwstr>
  </property>
  <property fmtid="{D5CDD505-2E9C-101B-9397-08002B2CF9AE}" pid="4" name="CTP_TimeStamp">
    <vt:lpwstr>2020-06-09 00:56:26Z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  <property fmtid="{D5CDD505-2E9C-101B-9397-08002B2CF9AE}" pid="9" name="_2015_ms_pID_725343">
    <vt:lpwstr>(2)veniuMDo7XRbobMzIV2uRspvUaWLCsRTqpvSitLrVaICsLRGbBtIerOhtuJmVXNWFlqZPWoa
S81GaGHbcHKtCXkRuzvKHm7z1KO8OSxpYnG3EAO+fgUGb4nGgjqB0D4bqNH1kbO4/2Sguwb0
meanOPIq9M5Yb5aNNDeVBs0GRPnIJxReEuGDz1+pqiDNN3jCGek3T6A53A2esyGOkczyFM2W
nYhMDKvmFX/Pgz8+Xq</vt:lpwstr>
  </property>
  <property fmtid="{D5CDD505-2E9C-101B-9397-08002B2CF9AE}" pid="10" name="_2015_ms_pID_7253431">
    <vt:lpwstr>FkqoNcMTHF7MxipnnK0TGjawY0fMse/3bQSmOVMLpCXrVwEXVLPGne
zLcAhYaWmIVAXXSqihNuZ2+z0dkZ2RBC/cLBChPMtfN7TLaMTRemVaBQphr60kbWIB/9LQVg
fMsiahK1TTyXmWIIDzGr9SOWGpD5wV47zw1WjrUZjNBycLES34LHrLt93Pj05mOp/lMZ7wKd
JFDco+uc7lHqLKS/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1605841787</vt:lpwstr>
  </property>
</Properties>
</file>