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83" r:id="rId5"/>
    <p:sldId id="286" r:id="rId6"/>
    <p:sldId id="287" r:id="rId7"/>
    <p:sldId id="288" r:id="rId8"/>
    <p:sldId id="294" r:id="rId9"/>
    <p:sldId id="292" r:id="rId10"/>
    <p:sldId id="290" r:id="rId11"/>
    <p:sldId id="291" r:id="rId12"/>
    <p:sldId id="297" r:id="rId13"/>
    <p:sldId id="296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rabe Yoshio (浦部 嘉夫)" initials="U嘉" lastIdx="12" clrIdx="0">
    <p:extLst>
      <p:ext uri="{19B8F6BF-5375-455C-9EA6-DF929625EA0E}">
        <p15:presenceInfo xmlns:p15="http://schemas.microsoft.com/office/powerpoint/2012/main" userId="S::urabe.yoshio@jp.panasonic.com::a7e67ffc-ce93-4ed9-a905-338d761aa7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027AE0-E2E2-4A3B-881F-18233B1C1611}" v="219" dt="2020-12-11T06:06:10.461"/>
    <p1510:client id="{6A97FD08-4C32-4537-92A6-868C47463B97}" v="1" dt="2020-12-04T10:56:31.834"/>
    <p1510:client id="{D0D2B069-70DA-4FD0-8A49-1984EAA7AE74}" v="483" dt="2020-12-04T10:51:49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8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4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1BC4D2-7AB5-40EF-81C0-043D12933D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SG"/>
              <a:t>doc.:IEEE 802.11-20/xxxx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5FA2A7-1F50-4827-8DE5-C56173CA28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93C84-B427-430A-B109-36D63FA3BE44}" type="datetimeFigureOut">
              <a:rPr lang="en-SG" smtClean="0"/>
              <a:t>16/12/2020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92EB4-0AE6-4DBC-B40D-00AACC70D6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SG"/>
              <a:t>submission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9517C-4183-460D-ACEF-EBC0B98A3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F4DA9-F207-41C4-94DC-25EE432FD3E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6811809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SG"/>
              <a:t>doc.:IEEE 802.11-20/xxxx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EC8DF-65FE-41DA-A8D2-B5E5BC45D2BE}" type="datetimeFigureOut">
              <a:rPr lang="en-SG" smtClean="0"/>
              <a:t>16/12/2020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SG"/>
              <a:t>submission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B4FAE-A498-480F-AD92-3CCBEBDFFCD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5657933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Page </a:t>
            </a:r>
            <a:fld id="{D16F94EA-742D-44CD-9688-170CD9FE9804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48A1D6-0674-4D89-9ACB-93D5B182D87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SG"/>
              <a:t>doc.:IEEE 802.11-20/xxxx</a:t>
            </a:r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4244" y="6475413"/>
            <a:ext cx="140968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Yanyi Ding, Panasonic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12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4244" y="6475413"/>
            <a:ext cx="14096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99118" y="6475413"/>
            <a:ext cx="6219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z="140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802.11-20/1886r0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79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Yanyi Ding, Panasonic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Slide </a:t>
            </a:r>
            <a:fld id="{EEF3827E-182F-493C-A013-CDEF1F4810CB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t>Nov 2020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0281" y="756265"/>
            <a:ext cx="8305800" cy="1143000"/>
          </a:xfrm>
          <a:prstGeom prst="rect">
            <a:avLst/>
          </a:prstGeom>
        </p:spPr>
        <p:txBody>
          <a:bodyPr/>
          <a:lstStyle/>
          <a:p>
            <a:br>
              <a:rPr lang="en-US" altLang="ko-KR" sz="2800" dirty="0">
                <a:ea typeface="굴림" panose="020B0600000101010101" pitchFamily="50" charset="-127"/>
              </a:rPr>
            </a:br>
            <a:r>
              <a:rPr lang="en-US" altLang="ko-KR" sz="2800" dirty="0">
                <a:ea typeface="굴림" panose="020B0600000101010101" pitchFamily="50" charset="-127"/>
              </a:rPr>
              <a:t>RU Adaptation in TB UL MU Transmission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46981" y="1781358"/>
            <a:ext cx="7772400" cy="381000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2020-11-27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Authors:</a:t>
            </a:r>
            <a:endParaRPr kumimoji="0" lang="en-US" altLang="ko-KR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869325"/>
              </p:ext>
            </p:extLst>
          </p:nvPr>
        </p:nvGraphicFramePr>
        <p:xfrm>
          <a:off x="723181" y="3059470"/>
          <a:ext cx="7620000" cy="2053685"/>
        </p:xfrm>
        <a:graphic>
          <a:graphicData uri="http://schemas.openxmlformats.org/drawingml/2006/table">
            <a:tbl>
              <a:tblPr/>
              <a:tblGrid>
                <a:gridCol w="133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71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1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 Ding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Panasonic Corporation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yanyi.ding@sg.panasonic.com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09886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Rajat </a:t>
                      </a:r>
                      <a:r>
                        <a:rPr kumimoji="0" lang="en-US" altLang="ko-K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Pushkarna</a:t>
                      </a: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791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5E6BE9-B29A-4D04-A4B0-34071C65A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5FB1E0-4654-43CA-BA16-014DD4B7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19002-2725-495D-8BF3-7562895E195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CA132A-6012-4652-B91D-7426FAC90281}"/>
              </a:ext>
            </a:extLst>
          </p:cNvPr>
          <p:cNvSpPr txBox="1"/>
          <p:nvPr/>
        </p:nvSpPr>
        <p:spPr>
          <a:xfrm>
            <a:off x="883850" y="3075057"/>
            <a:ext cx="15520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Annex</a:t>
            </a:r>
            <a:endParaRPr lang="en-SG" sz="4000" dirty="0"/>
          </a:p>
        </p:txBody>
      </p:sp>
    </p:spTree>
    <p:extLst>
      <p:ext uri="{BB962C8B-B14F-4D97-AF65-F5344CB8AC3E}">
        <p14:creationId xmlns:p14="http://schemas.microsoft.com/office/powerpoint/2010/main" val="1645579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72A2074-E7B3-4DB4-87C9-888DBD74C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FBF6ED-4C41-4988-B01B-A896CC72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D9C38-B561-4063-B8F5-9EE2124E25E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F6F51B-F4F6-46C4-9F78-221BAA86C514}"/>
              </a:ext>
            </a:extLst>
          </p:cNvPr>
          <p:cNvSpPr txBox="1"/>
          <p:nvPr/>
        </p:nvSpPr>
        <p:spPr>
          <a:xfrm>
            <a:off x="3225606" y="724228"/>
            <a:ext cx="2692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RU Adaptation </a:t>
            </a:r>
            <a:endParaRPr lang="en-SG" sz="28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22FC45-CD9E-4554-908F-12C0CE971D67}"/>
              </a:ext>
            </a:extLst>
          </p:cNvPr>
          <p:cNvSpPr/>
          <p:nvPr/>
        </p:nvSpPr>
        <p:spPr>
          <a:xfrm>
            <a:off x="696913" y="1247448"/>
            <a:ext cx="7787756" cy="1340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Define </a:t>
            </a:r>
            <a:r>
              <a:rPr lang="en-US" sz="1600" b="1" dirty="0"/>
              <a:t>Associated RU/MRU </a:t>
            </a:r>
            <a:r>
              <a:rPr lang="en-US" sz="1600" dirty="0"/>
              <a:t>for each large-size RU/MRU</a:t>
            </a:r>
            <a:endParaRPr lang="en-US" sz="1600" b="1" dirty="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Associated RU/MRU is a set of possible options of adapted RU/MRU where the STA shall choose from when a large-size RU/MRU is allocated.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Some restrictions may be enforced, for example, set a threshold for the size.  </a:t>
            </a:r>
            <a:endParaRPr lang="en-SG" sz="1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019AC4-C6E0-4E70-BC65-7777A15210BE}"/>
              </a:ext>
            </a:extLst>
          </p:cNvPr>
          <p:cNvSpPr txBox="1"/>
          <p:nvPr/>
        </p:nvSpPr>
        <p:spPr>
          <a:xfrm>
            <a:off x="696913" y="2507437"/>
            <a:ext cx="7847012" cy="9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Example (the size of associated RU/MRU shall not be smaller than 50% of the size of allocated RU/MRU) </a:t>
            </a:r>
          </a:p>
          <a:p>
            <a:pPr lvl="1">
              <a:lnSpc>
                <a:spcPct val="130000"/>
              </a:lnSpc>
            </a:pPr>
            <a:endParaRPr lang="en-SG" sz="14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E4E8CC9-A1AF-4846-91D4-A2A989D7D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44434"/>
              </p:ext>
            </p:extLst>
          </p:nvPr>
        </p:nvGraphicFramePr>
        <p:xfrm>
          <a:off x="1192309" y="3226048"/>
          <a:ext cx="7151241" cy="2530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889">
                  <a:extLst>
                    <a:ext uri="{9D8B030D-6E8A-4147-A177-3AD203B41FA5}">
                      <a16:colId xmlns:a16="http://schemas.microsoft.com/office/drawing/2014/main" val="3494053358"/>
                    </a:ext>
                  </a:extLst>
                </a:gridCol>
                <a:gridCol w="2615601">
                  <a:extLst>
                    <a:ext uri="{9D8B030D-6E8A-4147-A177-3AD203B41FA5}">
                      <a16:colId xmlns:a16="http://schemas.microsoft.com/office/drawing/2014/main" val="627491054"/>
                    </a:ext>
                  </a:extLst>
                </a:gridCol>
                <a:gridCol w="2619751">
                  <a:extLst>
                    <a:ext uri="{9D8B030D-6E8A-4147-A177-3AD203B41FA5}">
                      <a16:colId xmlns:a16="http://schemas.microsoft.com/office/drawing/2014/main" val="3413193840"/>
                    </a:ext>
                  </a:extLst>
                </a:gridCol>
              </a:tblGrid>
              <a:tr h="381403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BW (MHz)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>
                          <a:solidFill>
                            <a:schemeClr val="tx1"/>
                          </a:solidFill>
                        </a:rPr>
                        <a:t>RU/MRU Larger Than 242 Tones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>
                          <a:solidFill>
                            <a:schemeClr val="tx1"/>
                          </a:solidFill>
                        </a:rPr>
                        <a:t>Associated  RU/MRU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386241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40, 80, 160/80+80, 320/160+160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RU484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RU484, RU242 (two options)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897143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80, 160/80+80, 320/160+160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SG" sz="1200" dirty="0"/>
                        <a:t>RU242+RU484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RU242+RU484, RU484</a:t>
                      </a:r>
                      <a:endParaRPr lang="en-SG" sz="12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549712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80, 160/80+80, 320/160+160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RU996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RU996, RU242+RU484 (4 options), RU484 (2 options)</a:t>
                      </a:r>
                      <a:endParaRPr lang="en-SG" sz="12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711578"/>
                  </a:ext>
                </a:extLst>
              </a:tr>
              <a:tr h="228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160/80+80, 320/160+160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SG" sz="1200" dirty="0"/>
                        <a:t>RU484+RU996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/>
                        <a:t>RU484+RU996, RU996, RU484+RU242 (4 options)</a:t>
                      </a:r>
                      <a:endParaRPr lang="en-SG" sz="12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47464"/>
                  </a:ext>
                </a:extLst>
              </a:tr>
              <a:tr h="320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…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…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noStrike" dirty="0"/>
                        <a:t>...</a:t>
                      </a:r>
                      <a:endParaRPr lang="en-SG" sz="1200" strike="no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51340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F33ADF0-87AF-4CBD-96DB-12A39E1F9225}"/>
              </a:ext>
            </a:extLst>
          </p:cNvPr>
          <p:cNvSpPr txBox="1"/>
          <p:nvPr/>
        </p:nvSpPr>
        <p:spPr>
          <a:xfrm>
            <a:off x="1192309" y="5854525"/>
            <a:ext cx="7033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</a:t>
            </a:r>
            <a:r>
              <a:rPr lang="en-SG" sz="1400" b="1" dirty="0"/>
              <a:t>When part of the allocated RU/MRU which is detected as idle does not match or cover any of its associated RU/MRU, the allocated RU/MRU is not adapted.</a:t>
            </a:r>
            <a:endParaRPr lang="en-SG" sz="1600" b="1" dirty="0"/>
          </a:p>
        </p:txBody>
      </p:sp>
    </p:spTree>
    <p:extLst>
      <p:ext uri="{BB962C8B-B14F-4D97-AF65-F5344CB8AC3E}">
        <p14:creationId xmlns:p14="http://schemas.microsoft.com/office/powerpoint/2010/main" val="323531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FD7A8A-A566-42E6-A1A1-F5146B963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B467DA-2B98-44F3-8F63-A35CC0029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4604A-317B-4784-8A76-D21D18A7B8A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53B3AC-E3B0-42C1-844E-C5035F708C79}"/>
              </a:ext>
            </a:extLst>
          </p:cNvPr>
          <p:cNvSpPr txBox="1"/>
          <p:nvPr/>
        </p:nvSpPr>
        <p:spPr>
          <a:xfrm>
            <a:off x="3527945" y="776288"/>
            <a:ext cx="2164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Background </a:t>
            </a:r>
            <a:endParaRPr lang="en-SG" sz="2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BF6680-6CB4-4836-AD6C-2AFE578A5475}"/>
              </a:ext>
            </a:extLst>
          </p:cNvPr>
          <p:cNvSpPr txBox="1"/>
          <p:nvPr/>
        </p:nvSpPr>
        <p:spPr>
          <a:xfrm>
            <a:off x="696914" y="1490662"/>
            <a:ext cx="7766050" cy="32532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802.11be supports channel bandwidth up to 320MHz and shall allow more than one RUs to be allocated to a single STA. [1]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RUs with equal to or more than 242 tones are defined as large-size </a:t>
            </a:r>
            <a:r>
              <a:rPr lang="en-US" sz="2000" dirty="0" err="1"/>
              <a:t>RUs.</a:t>
            </a:r>
            <a:r>
              <a:rPr lang="en-US" sz="2000" dirty="0"/>
              <a:t> [1]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This contribution proposes a mechanism (RU adaptation procedure) for enhancement of Trigger-based UL MU transmission.</a:t>
            </a:r>
          </a:p>
        </p:txBody>
      </p:sp>
    </p:spTree>
    <p:extLst>
      <p:ext uri="{BB962C8B-B14F-4D97-AF65-F5344CB8AC3E}">
        <p14:creationId xmlns:p14="http://schemas.microsoft.com/office/powerpoint/2010/main" val="69461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54CF7B-6160-4295-BC66-98918973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02BD03-420D-4A18-BBE1-8CB379DD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66FEB-86F8-436C-AA92-FCDF2C8B33A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D431B4-AE20-469B-8D68-BC5801F30992}"/>
              </a:ext>
            </a:extLst>
          </p:cNvPr>
          <p:cNvSpPr txBox="1"/>
          <p:nvPr/>
        </p:nvSpPr>
        <p:spPr>
          <a:xfrm>
            <a:off x="1784775" y="780521"/>
            <a:ext cx="5453096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 dirty="0"/>
              <a:t>TB UL MU transmission Problem </a:t>
            </a:r>
            <a:endParaRPr lang="en-SG" sz="2800" b="1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F6FB5D6-CA2F-4E91-90DF-3E7A95B3AE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819208"/>
              </p:ext>
            </p:extLst>
          </p:nvPr>
        </p:nvGraphicFramePr>
        <p:xfrm>
          <a:off x="1692213" y="4091682"/>
          <a:ext cx="6110705" cy="253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" name="Visio" r:id="rId3" imgW="2296655" imgH="1198542" progId="Visio.Drawing.11">
                  <p:embed/>
                </p:oleObj>
              </mc:Choice>
              <mc:Fallback>
                <p:oleObj name="Visio" r:id="rId3" imgW="2296655" imgH="1198542" progId="Visio.Drawing.11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C459458-97E9-4E0D-AA09-076B4A19E0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2213" y="4091682"/>
                        <a:ext cx="6110705" cy="2534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6B4442E-432F-4266-B921-3EA19169AD1D}"/>
              </a:ext>
            </a:extLst>
          </p:cNvPr>
          <p:cNvSpPr txBox="1"/>
          <p:nvPr/>
        </p:nvSpPr>
        <p:spPr>
          <a:xfrm>
            <a:off x="696913" y="1300947"/>
            <a:ext cx="7847012" cy="29411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In TB UL MU transmission, if CS requirement is indicated in the Trigger frame, ED-based CCA shall be performed on 20MHz subchannels overlapping the allocated RU/MRU.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If any of </a:t>
            </a:r>
            <a:r>
              <a:rPr lang="en-US" altLang="ko-KR" sz="1600" dirty="0"/>
              <a:t>the 20MHz subchannels is detected as busy, STA does not transmit EHT TB PPDU at the allocated RU/MRU.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FF0000"/>
                </a:solidFill>
              </a:rPr>
              <a:t>Whole allocated large-size RU/MRU is wasted even if only a small number of 20MHz subchannels is detected as busy, which would degrade system throughput.</a:t>
            </a:r>
            <a:endParaRPr lang="en-SG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427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5A82BA-923E-4E49-816D-6A0032D84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079290-AEB6-46AF-B358-7D968B8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F43A6-1FCB-4FCC-8771-C51E24D4021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BB0C32-AB6B-433F-8769-9389FADC1BDC}"/>
              </a:ext>
            </a:extLst>
          </p:cNvPr>
          <p:cNvSpPr txBox="1"/>
          <p:nvPr/>
        </p:nvSpPr>
        <p:spPr>
          <a:xfrm>
            <a:off x="3270490" y="724228"/>
            <a:ext cx="2603020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 dirty="0"/>
              <a:t>RU Adaptation </a:t>
            </a:r>
            <a:endParaRPr lang="en-SG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599B78-6FD2-4B8F-A3A3-8B9E687707FA}"/>
              </a:ext>
            </a:extLst>
          </p:cNvPr>
          <p:cNvSpPr txBox="1"/>
          <p:nvPr/>
        </p:nvSpPr>
        <p:spPr>
          <a:xfrm>
            <a:off x="696913" y="1352223"/>
            <a:ext cx="7847012" cy="22610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cs typeface="Times New Roman"/>
              </a:rPr>
              <a:t>We propose an </a:t>
            </a:r>
            <a:r>
              <a:rPr lang="en-US" sz="1600" b="1" dirty="0">
                <a:cs typeface="Times New Roman"/>
              </a:rPr>
              <a:t>RU Adaptation procedure </a:t>
            </a:r>
            <a:r>
              <a:rPr lang="en-US" sz="1600" dirty="0">
                <a:cs typeface="Times New Roman"/>
              </a:rPr>
              <a:t>to avoid such waste.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When large-size RU/MRU is allocated to a STA, the AP may indicate whether RU adaptation procedure is enabled in the User Info field to the STA. </a:t>
            </a:r>
            <a:endParaRPr lang="en-US" dirty="0">
              <a:cs typeface="Times New Roman"/>
            </a:endParaRP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When the allocated RU or RU combination is not larger than 242 tones, the RU adaptation shall be disabled.</a:t>
            </a:r>
            <a:r>
              <a:rPr lang="en-US" sz="1600" dirty="0"/>
              <a:t> 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10581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D0BD0EB-761C-4095-A0D7-4E6075828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3E04F5-B873-4677-ADB6-7E92231E3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11800-1856-482C-85A7-D5015CEDB0E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BF185C-AFC4-4B45-BA3C-AFF0DE6C9B51}"/>
              </a:ext>
            </a:extLst>
          </p:cNvPr>
          <p:cNvSpPr txBox="1"/>
          <p:nvPr/>
        </p:nvSpPr>
        <p:spPr>
          <a:xfrm>
            <a:off x="3225606" y="724228"/>
            <a:ext cx="2692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RU Adaptation </a:t>
            </a:r>
            <a:endParaRPr lang="en-SG" sz="28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CD80D0-EC62-4804-8EE7-1BCD76D0F81E}"/>
              </a:ext>
            </a:extLst>
          </p:cNvPr>
          <p:cNvSpPr/>
          <p:nvPr/>
        </p:nvSpPr>
        <p:spPr>
          <a:xfrm>
            <a:off x="696913" y="1266411"/>
            <a:ext cx="7847012" cy="98469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When an RU adaptation procedure is indicated, </a:t>
            </a:r>
            <a:r>
              <a:rPr lang="en-SG" sz="1600" dirty="0"/>
              <a:t>STA may adapt allocated RU/MRU according to ED-based CCA results.</a:t>
            </a:r>
            <a:endParaRPr lang="en-US" sz="1600" dirty="0"/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400" dirty="0"/>
              <a:t>Example RU adaptation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F8FA9D3-8619-4E95-9D5E-5658DD11A8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24768"/>
              </p:ext>
            </p:extLst>
          </p:nvPr>
        </p:nvGraphicFramePr>
        <p:xfrm>
          <a:off x="452438" y="1832604"/>
          <a:ext cx="6829425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3" name="Visio" r:id="rId3" imgW="4597296" imgH="2406535" progId="Visio.Drawing.11">
                  <p:embed/>
                </p:oleObj>
              </mc:Choice>
              <mc:Fallback>
                <p:oleObj name="Visio" r:id="rId3" imgW="4597296" imgH="2406535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816DA37-1FBA-40D5-B3D7-C5D776316E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438" y="1832604"/>
                        <a:ext cx="6829425" cy="309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82A3341-9659-4B9E-9E50-A783C3A77710}"/>
              </a:ext>
            </a:extLst>
          </p:cNvPr>
          <p:cNvSpPr txBox="1"/>
          <p:nvPr/>
        </p:nvSpPr>
        <p:spPr>
          <a:xfrm>
            <a:off x="1212885" y="4820441"/>
            <a:ext cx="6273766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u="sng" dirty="0"/>
              <a:t>Note</a:t>
            </a:r>
            <a:r>
              <a:rPr lang="en-US" sz="1400" dirty="0"/>
              <a:t>: there may be many other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/>
              <a:t>possible options of adapted RU/MRU.</a:t>
            </a:r>
            <a:endParaRPr lang="en-SG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CF26E1-F6C6-4ADE-BC3A-224DBFE41ADD}"/>
              </a:ext>
            </a:extLst>
          </p:cNvPr>
          <p:cNvSpPr/>
          <p:nvPr/>
        </p:nvSpPr>
        <p:spPr>
          <a:xfrm>
            <a:off x="571498" y="5328208"/>
            <a:ext cx="7847011" cy="1020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In order to reduce process complexity, some restrictions should be forced to reduce the number of possible options of adapted RU/MRU for each large-size RU/MRU. (example of details in Annex slide 11)</a:t>
            </a:r>
          </a:p>
        </p:txBody>
      </p:sp>
    </p:spTree>
    <p:extLst>
      <p:ext uri="{BB962C8B-B14F-4D97-AF65-F5344CB8AC3E}">
        <p14:creationId xmlns:p14="http://schemas.microsoft.com/office/powerpoint/2010/main" val="238739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5A82BA-923E-4E49-816D-6A0032D84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079290-AEB6-46AF-B358-7D968B8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F43A6-1FCB-4FCC-8771-C51E24D4021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BB0C32-AB6B-433F-8769-9389FADC1BDC}"/>
              </a:ext>
            </a:extLst>
          </p:cNvPr>
          <p:cNvSpPr txBox="1"/>
          <p:nvPr/>
        </p:nvSpPr>
        <p:spPr>
          <a:xfrm>
            <a:off x="2883504" y="690563"/>
            <a:ext cx="2831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Signaling options</a:t>
            </a:r>
            <a:endParaRPr lang="en-SG" sz="2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5A0CC0-F240-4AD7-8C68-4A0AA08FC007}"/>
              </a:ext>
            </a:extLst>
          </p:cNvPr>
          <p:cNvSpPr txBox="1"/>
          <p:nvPr/>
        </p:nvSpPr>
        <p:spPr>
          <a:xfrm>
            <a:off x="686593" y="1362075"/>
            <a:ext cx="7847012" cy="2697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There are several options for the EHT TB PPDU to indicate adapted RU/MRU.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Without explicit </a:t>
            </a:r>
            <a:r>
              <a:rPr lang="en-SG" sz="1600" dirty="0" err="1"/>
              <a:t>signaling</a:t>
            </a:r>
            <a:endParaRPr lang="en-SG" sz="1600" dirty="0"/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SG" sz="1600" dirty="0"/>
              <a:t>Decoding may be performed based on blind decoding or signal detection of pre-EHT modulated fields in all 20MHz subchannels.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Explicit </a:t>
            </a:r>
            <a:r>
              <a:rPr lang="en-SG" sz="1600" dirty="0" err="1"/>
              <a:t>signaling</a:t>
            </a:r>
            <a:endParaRPr lang="en-SG" sz="1600" dirty="0"/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SG" sz="1600" dirty="0"/>
              <a:t>Adapted RU/MRU is explicitly </a:t>
            </a:r>
            <a:r>
              <a:rPr lang="en-SG" sz="1600" dirty="0" err="1"/>
              <a:t>signaled</a:t>
            </a:r>
            <a:r>
              <a:rPr lang="en-SG" sz="1600" dirty="0"/>
              <a:t> in U-SIG field of EHT TB PPDU</a:t>
            </a:r>
          </a:p>
          <a:p>
            <a:pPr lvl="2">
              <a:lnSpc>
                <a:spcPct val="130000"/>
              </a:lnSpc>
            </a:pPr>
            <a:endParaRPr lang="en-SG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SG" b="1" dirty="0"/>
              <a:t>Only small changes needed.</a:t>
            </a:r>
          </a:p>
        </p:txBody>
      </p:sp>
    </p:spTree>
    <p:extLst>
      <p:ext uri="{BB962C8B-B14F-4D97-AF65-F5344CB8AC3E}">
        <p14:creationId xmlns:p14="http://schemas.microsoft.com/office/powerpoint/2010/main" val="1423389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EC76D-360D-4CBD-9CF0-CAB15F419A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303492" y="728662"/>
            <a:ext cx="1991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Conclusion </a:t>
            </a:r>
            <a:endParaRPr lang="en-SG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618A5F-A366-457F-854C-26D050A11DCC}"/>
              </a:ext>
            </a:extLst>
          </p:cNvPr>
          <p:cNvSpPr txBox="1"/>
          <p:nvPr/>
        </p:nvSpPr>
        <p:spPr>
          <a:xfrm>
            <a:off x="696914" y="1490662"/>
            <a:ext cx="7766050" cy="3461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Large-size RU/MRU may be wasted in UL MU transmission when CS is required. 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In this contribution, we propose the RU adaptation procedure to improve throughput of TB UL MU transmission with large-size RU/MRU.</a:t>
            </a: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STA may adapt allocated RU/MRU according to ED-based CCA results.</a:t>
            </a:r>
            <a:endParaRPr lang="en-US" sz="1600" dirty="0"/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There may be some restrictions on associated RU/MRU to reduce process complexity.</a:t>
            </a: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Only small changes are needed for AP to decode EHT TB PPDU transmitted on adapted RU/MRU.</a:t>
            </a:r>
          </a:p>
        </p:txBody>
      </p:sp>
    </p:spTree>
    <p:extLst>
      <p:ext uri="{BB962C8B-B14F-4D97-AF65-F5344CB8AC3E}">
        <p14:creationId xmlns:p14="http://schemas.microsoft.com/office/powerpoint/2010/main" val="3597252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EC76D-360D-4CBD-9CF0-CAB15F419A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772371" y="728662"/>
            <a:ext cx="1053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SP#1 </a:t>
            </a:r>
            <a:endParaRPr lang="en-SG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5A480-408F-499B-800E-F3990F91EBE5}"/>
              </a:ext>
            </a:extLst>
          </p:cNvPr>
          <p:cNvSpPr/>
          <p:nvPr/>
        </p:nvSpPr>
        <p:spPr>
          <a:xfrm>
            <a:off x="696912" y="1420872"/>
            <a:ext cx="8018763" cy="1496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Do you support that EHT should consider allowing non-AP STAs to adapt allocated RU/MRU for EHT TB PPDU according to ED-based CCA results?</a:t>
            </a:r>
          </a:p>
          <a:p>
            <a:pPr>
              <a:lnSpc>
                <a:spcPct val="130000"/>
              </a:lnSpc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Y/N/A: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0975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  <a:endParaRPr lang="en-US" altLang="ko-K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EC76D-360D-4CBD-9CF0-CAB15F419AC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772371" y="728662"/>
            <a:ext cx="1053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SP#2 </a:t>
            </a:r>
            <a:endParaRPr lang="en-SG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5A480-408F-499B-800E-F3990F91EBE5}"/>
              </a:ext>
            </a:extLst>
          </p:cNvPr>
          <p:cNvSpPr/>
          <p:nvPr/>
        </p:nvSpPr>
        <p:spPr>
          <a:xfrm>
            <a:off x="696912" y="1420872"/>
            <a:ext cx="8018763" cy="1856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Which option do you prefer to indicate the adapted RU/MRU in EHT TB PPDU?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Option 1: without explicit signaling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Option 2: with explicit</a:t>
            </a:r>
          </a:p>
          <a:p>
            <a:pPr>
              <a:lnSpc>
                <a:spcPct val="130000"/>
              </a:lnSpc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Y/N/A: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005857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8" ma:contentTypeDescription="新しいドキュメントを作成します。" ma:contentTypeScope="" ma:versionID="8a604bfc9bef6ff67b3141a6e5c1f068">
  <xsd:schema xmlns:xsd="http://www.w3.org/2001/XMLSchema" xmlns:xs="http://www.w3.org/2001/XMLSchema" xmlns:p="http://schemas.microsoft.com/office/2006/metadata/properties" xmlns:ns2="5a0e02d0-dbbe-454c-bf16-36e0337fafec" targetNamespace="http://schemas.microsoft.com/office/2006/metadata/properties" ma:root="true" ma:fieldsID="aeae8e59baa1c64671627167494469f4" ns2:_="">
    <xsd:import namespace="5a0e02d0-dbbe-454c-bf16-36e0337fa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ACDDD3-7943-46DB-80E0-E9B290F6B5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02d0-dbbe-454c-bf16-36e0337fa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447AE9-875B-4A20-BB8F-0994BC9841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21BFF9-981D-4FCF-9D50-BE604EB6F3D1}">
  <ds:schemaRefs>
    <ds:schemaRef ds:uri="43ccb914-11d9-4fe3-95d9-d4bb98934d3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f4eb9da-853c-44ad-9649-25520dba1a47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3182</TotalTime>
  <Words>861</Words>
  <Application>Microsoft Office PowerPoint</Application>
  <PresentationFormat>On-screen Show (4:3)</PresentationFormat>
  <Paragraphs>124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802-11-Submission</vt:lpstr>
      <vt:lpstr>Visio</vt:lpstr>
      <vt:lpstr> RU Adaptation in TB UL MU Transmission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Punctured CC Performance Evaluation</dc:title>
  <dc:creator>Yanyi Ding</dc:creator>
  <cp:lastModifiedBy>Yanyi Ding</cp:lastModifiedBy>
  <cp:revision>241</cp:revision>
  <dcterms:created xsi:type="dcterms:W3CDTF">2020-11-09T04:54:44Z</dcterms:created>
  <dcterms:modified xsi:type="dcterms:W3CDTF">2020-12-16T02:14:52Z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0x0101009E8296836C39494297FB4CD847280E05</vt:lpwstr>
  </property>
</Properties>
</file>