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2"/>
  </p:notesMasterIdLst>
  <p:handoutMasterIdLst>
    <p:handoutMasterId r:id="rId323"/>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909" r:id="rId254"/>
    <p:sldId id="910" r:id="rId255"/>
    <p:sldId id="911" r:id="rId256"/>
    <p:sldId id="912" r:id="rId257"/>
    <p:sldId id="913" r:id="rId258"/>
    <p:sldId id="914" r:id="rId259"/>
    <p:sldId id="915" r:id="rId260"/>
    <p:sldId id="916" r:id="rId261"/>
    <p:sldId id="917" r:id="rId262"/>
    <p:sldId id="918" r:id="rId263"/>
    <p:sldId id="919" r:id="rId264"/>
    <p:sldId id="891" r:id="rId265"/>
    <p:sldId id="936" r:id="rId266"/>
    <p:sldId id="937" r:id="rId267"/>
    <p:sldId id="938" r:id="rId268"/>
    <p:sldId id="939" r:id="rId269"/>
    <p:sldId id="940" r:id="rId270"/>
    <p:sldId id="941" r:id="rId271"/>
    <p:sldId id="942" r:id="rId272"/>
    <p:sldId id="943" r:id="rId273"/>
    <p:sldId id="944" r:id="rId274"/>
    <p:sldId id="945" r:id="rId275"/>
    <p:sldId id="946" r:id="rId276"/>
    <p:sldId id="947" r:id="rId277"/>
    <p:sldId id="948" r:id="rId278"/>
    <p:sldId id="949" r:id="rId279"/>
    <p:sldId id="950" r:id="rId280"/>
    <p:sldId id="951" r:id="rId281"/>
    <p:sldId id="920" r:id="rId282"/>
    <p:sldId id="921" r:id="rId283"/>
    <p:sldId id="922" r:id="rId284"/>
    <p:sldId id="923" r:id="rId285"/>
    <p:sldId id="924" r:id="rId286"/>
    <p:sldId id="925" r:id="rId287"/>
    <p:sldId id="926" r:id="rId288"/>
    <p:sldId id="927" r:id="rId289"/>
    <p:sldId id="928" r:id="rId290"/>
    <p:sldId id="929" r:id="rId291"/>
    <p:sldId id="930" r:id="rId292"/>
    <p:sldId id="931" r:id="rId293"/>
    <p:sldId id="932" r:id="rId294"/>
    <p:sldId id="933" r:id="rId295"/>
    <p:sldId id="934" r:id="rId296"/>
    <p:sldId id="935" r:id="rId297"/>
    <p:sldId id="952" r:id="rId298"/>
    <p:sldId id="953" r:id="rId299"/>
    <p:sldId id="954" r:id="rId300"/>
    <p:sldId id="955" r:id="rId301"/>
    <p:sldId id="956" r:id="rId302"/>
    <p:sldId id="957" r:id="rId303"/>
    <p:sldId id="958" r:id="rId304"/>
    <p:sldId id="959" r:id="rId305"/>
    <p:sldId id="960" r:id="rId306"/>
    <p:sldId id="961" r:id="rId307"/>
    <p:sldId id="962" r:id="rId308"/>
    <p:sldId id="963" r:id="rId309"/>
    <p:sldId id="964" r:id="rId310"/>
    <p:sldId id="965" r:id="rId311"/>
    <p:sldId id="966" r:id="rId312"/>
    <p:sldId id="967" r:id="rId313"/>
    <p:sldId id="968" r:id="rId314"/>
    <p:sldId id="969" r:id="rId315"/>
    <p:sldId id="970" r:id="rId316"/>
    <p:sldId id="708" r:id="rId317"/>
    <p:sldId id="561" r:id="rId318"/>
    <p:sldId id="698" r:id="rId319"/>
    <p:sldId id="705" r:id="rId320"/>
    <p:sldId id="971" r:id="rId321"/>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90427" autoAdjust="0"/>
  </p:normalViewPr>
  <p:slideViewPr>
    <p:cSldViewPr>
      <p:cViewPr varScale="1">
        <p:scale>
          <a:sx n="101" d="100"/>
          <a:sy n="101" d="100"/>
        </p:scale>
        <p:origin x="162"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commentAuthors" Target="commentAuthor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viewProps" Target="viewProp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theme" Target="theme/theme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presProps" Target="presProp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948858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334346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12926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314723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25751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9136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0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0270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92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20249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53389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184041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148856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96971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77756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08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321699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051599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8641387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1484022"/>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036497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50774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381790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7920679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7815447"/>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906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209624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3909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0344049"/>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263239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1507568"/>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4823959"/>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676623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3817704"/>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486246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6934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182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6306051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0449660"/>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302886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8328517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2637728"/>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86734"/>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3682062"/>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2199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077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968921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1480358"/>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8090698"/>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7032147"/>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40718720"/>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873938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9200054"/>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05094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405674"/>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7479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5095042"/>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4879149"/>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409770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0573692"/>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8126861"/>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8471475"/>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5865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r94</a:t>
            </a:r>
            <a:endParaRPr lang="en-US" altLang="en-US" sz="1800" b="1" kern="1200" dirty="0" smtClean="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2022-11-3</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a:t>
            </a:r>
            <a:r>
              <a:rPr lang="en-US" altLang="zh-CN" sz="4000">
                <a:solidFill>
                  <a:srgbClr val="0000FF"/>
                </a:solidFill>
              </a:rPr>
              <a:t>	</a:t>
            </a:r>
            <a:r>
              <a:rPr lang="en-US" altLang="zh-CN" sz="400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892951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624286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92953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6059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6765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32714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992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431439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179052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49857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345992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790827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74346332"/>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3948289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2684040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54663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358637804"/>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856795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7105599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887653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77991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2714615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40596852"/>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7824874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9001317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00804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78434981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242791120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03233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7478977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37585939"/>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969976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0386542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677503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7676999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12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7711659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2612661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Anirud</a:t>
            </a:r>
            <a:r>
              <a:rPr lang="en-US" altLang="zh-CN" sz="1800" b="1" kern="0" dirty="0"/>
              <a:t>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379013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72313624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r>
              <a:rPr lang="en-US" altLang="zh-CN" sz="1800" b="1" kern="0" dirty="0"/>
              <a:t>: Dongguk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95236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86961156"/>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320234535"/>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14696399"/>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0138655"/>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3459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5002172"/>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105044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903152174"/>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860212019"/>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87218193"/>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92615149"/>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71549814"/>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11-22/2195r2 ‘CC40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809694016"/>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591098633"/>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7114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759472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438172680"/>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306697577"/>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176738466"/>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34639173"/>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924621"/>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508146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109074</TotalTime>
  <Words>14219</Words>
  <Application>Microsoft Office PowerPoint</Application>
  <PresentationFormat>宽屏</PresentationFormat>
  <Paragraphs>3742</Paragraphs>
  <Slides>320</Slides>
  <Notes>320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320</vt:i4>
      </vt:variant>
    </vt:vector>
  </HeadingPairs>
  <TitlesOfParts>
    <vt:vector size="329"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5118</cp:revision>
  <cp:lastPrinted>2014-11-04T15:04:57Z</cp:lastPrinted>
  <dcterms:created xsi:type="dcterms:W3CDTF">2007-04-17T18:10:23Z</dcterms:created>
  <dcterms:modified xsi:type="dcterms:W3CDTF">2023-01-16T03:12:30Z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(3)65dddIKxcp0v25iJmdEu7HKTVfLDOCUdtK5gL3MCdhrVHgW8ulJAm+cxGU6fdJ2PkmjQa05c
z1OmCAJkky899TpMyvRQdClj8UHO1Uv8wkKD0DvgrY5mT1Df9no794mQqucWM8S8xq00v5gI
6rxZz57Jjlh9nuIQXI6L9BG5aTGKhEs6Kmfh2TlYuVNKXkDvgPZXZ5VCBh18sVPjRCKs5Nhf
gh5RTPKnKDJ8Hh8Heb</vt:lpwstr>
  </property>
  <property fmtid="{D5CDD505-2E9C-101B-9397-08002B2CF9AE}" pid="27" name="_2015_ms_pID_7253431">
    <vt:lpwstr>Qbs3w7xQTy/7HKUVaHhBU0Hc3NHwdbl+q87FIlEw4qVT/PU9j/7wwl
SaMoZA2N4SQQeOSgdRMxbrfsaoEK0F2F7FLDEoScMKIsArzilfDFgnVUQ2+LllOJNjzRdcOm
o12fSnkAftjv2pQCelxfFAqHcIW+mtAdeIlaTPl7zPMtsHJN4nJFn5diiRZo084SBYPtNHPY
LCWB+7qxJNYBH1E64+5qk3fDpvA+xWiOqK6J</vt:lpwstr>
  </property>
  <property fmtid="{D5CDD505-2E9C-101B-9397-08002B2CF9AE}" pid="28" name="_2015_ms_pID_7253432">
    <vt:lpwstr>yOpp2+NuvPJ2OTDeQuTpn1c=</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