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5"/>
  </p:notesMasterIdLst>
  <p:handoutMasterIdLst>
    <p:handoutMasterId r:id="rId306"/>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936" r:id="rId266"/>
    <p:sldId id="937" r:id="rId267"/>
    <p:sldId id="938" r:id="rId268"/>
    <p:sldId id="939" r:id="rId269"/>
    <p:sldId id="940" r:id="rId270"/>
    <p:sldId id="941" r:id="rId271"/>
    <p:sldId id="942" r:id="rId272"/>
    <p:sldId id="943" r:id="rId273"/>
    <p:sldId id="944" r:id="rId274"/>
    <p:sldId id="945" r:id="rId275"/>
    <p:sldId id="946" r:id="rId276"/>
    <p:sldId id="947" r:id="rId277"/>
    <p:sldId id="948" r:id="rId278"/>
    <p:sldId id="949" r:id="rId279"/>
    <p:sldId id="950" r:id="rId280"/>
    <p:sldId id="951" r:id="rId281"/>
    <p:sldId id="920" r:id="rId282"/>
    <p:sldId id="921" r:id="rId283"/>
    <p:sldId id="922" r:id="rId284"/>
    <p:sldId id="923" r:id="rId285"/>
    <p:sldId id="924" r:id="rId286"/>
    <p:sldId id="925" r:id="rId287"/>
    <p:sldId id="926" r:id="rId288"/>
    <p:sldId id="927" r:id="rId289"/>
    <p:sldId id="928" r:id="rId290"/>
    <p:sldId id="929" r:id="rId291"/>
    <p:sldId id="930" r:id="rId292"/>
    <p:sldId id="931" r:id="rId293"/>
    <p:sldId id="932" r:id="rId294"/>
    <p:sldId id="933" r:id="rId295"/>
    <p:sldId id="934" r:id="rId296"/>
    <p:sldId id="935" r:id="rId297"/>
    <p:sldId id="952" r:id="rId298"/>
    <p:sldId id="953" r:id="rId299"/>
    <p:sldId id="954" r:id="rId300"/>
    <p:sldId id="708" r:id="rId301"/>
    <p:sldId id="561" r:id="rId302"/>
    <p:sldId id="698" r:id="rId303"/>
    <p:sldId id="705" r:id="rId30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04" autoAdjust="0"/>
    <p:restoredTop sz="90427" autoAdjust="0"/>
  </p:normalViewPr>
  <p:slideViewPr>
    <p:cSldViewPr>
      <p:cViewPr varScale="1">
        <p:scale>
          <a:sx n="101" d="100"/>
          <a:sy n="101" d="100"/>
        </p:scale>
        <p:origin x="162"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handoutMaster" Target="handoutMasters/handout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commentAuthors" Target="commentAuthor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theme" Target="theme/theme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184041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148856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96971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77756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08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321699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051599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8641387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1484022"/>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036497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50774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381790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7920679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7815447"/>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906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209624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909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0344049"/>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263239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1507568"/>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4823959"/>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676623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3817704"/>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486246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6934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182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6306051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0449660"/>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302886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8328517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2637728"/>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86734"/>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368206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2199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077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r93</a:t>
            </a:r>
            <a:endParaRPr lang="en-US" altLang="en-US" sz="1800" b="1" kern="1200" dirty="0" smtClean="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790827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74346332"/>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3948289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2684040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54663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358637804"/>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856795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105599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887653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77991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2714615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4059685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824874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9001317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00804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78434981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a:t>
            </a:r>
            <a:r>
              <a:rPr lang="en-US" altLang="zh-CN" sz="4000" dirty="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242791120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03233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478977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3758593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969976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0386542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r>
              <a:rPr lang="en-US" altLang="zh-CN" sz="1800" b="1" kern="0" dirty="0"/>
              <a:t>: Assaf 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677503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7676999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12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r>
              <a:rPr lang="en-US" altLang="zh-CN" sz="1800" b="1" kern="0" dirty="0"/>
              <a:t>: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711659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r>
              <a:rPr lang="en-US" altLang="zh-CN" sz="1800" b="1" kern="0" dirty="0"/>
              <a:t>: Solomon 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2612661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Anirud</a:t>
            </a:r>
            <a:r>
              <a:rPr lang="en-US" altLang="zh-CN" sz="1800" b="1" kern="0" dirty="0"/>
              <a:t> Sahoo </a:t>
            </a:r>
            <a:r>
              <a:rPr lang="en-US" altLang="zh-CN" sz="1800" b="1" dirty="0"/>
              <a:t>	</a:t>
            </a:r>
            <a:r>
              <a:rPr lang="en-US" altLang="zh-CN" sz="1800" b="1" kern="0" dirty="0"/>
              <a:t>Second</a:t>
            </a:r>
            <a:r>
              <a:rPr lang="en-US" altLang="zh-CN" sz="1800" b="1" kern="0" dirty="0"/>
              <a:t>: Claudio da Silva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379013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Assaf Kasher </a:t>
            </a:r>
            <a:r>
              <a:rPr lang="en-US" altLang="zh-CN" sz="1800" b="1" kern="0" dirty="0"/>
              <a:t>	</a:t>
            </a:r>
            <a:r>
              <a:rPr lang="en-US" altLang="zh-CN" sz="1800" b="1" dirty="0"/>
              <a:t>	</a:t>
            </a:r>
            <a:r>
              <a:rPr lang="en-US" altLang="zh-CN" sz="1800" b="1" kern="0" dirty="0"/>
              <a:t>Second</a:t>
            </a:r>
            <a:r>
              <a:rPr lang="en-US" altLang="zh-CN" sz="1800" b="1" kern="0" dirty="0"/>
              <a:t>: </a:t>
            </a:r>
            <a:r>
              <a:rPr lang="en-US" altLang="zh-CN" sz="1800" b="1" kern="0" dirty="0" err="1"/>
              <a:t>Anirud</a:t>
            </a:r>
            <a:r>
              <a:rPr lang="en-US" altLang="zh-CN" sz="1800" b="1" kern="0" dirty="0"/>
              <a:t> 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72313624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r>
              <a:rPr lang="en-US" altLang="zh-CN" sz="1800" b="1" kern="0" dirty="0"/>
              <a:t>: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95236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8696115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320234535"/>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14696399"/>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Steve Shellhammer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consent</a:t>
            </a:r>
            <a:endParaRPr lang="en-US" altLang="zh-CN" sz="1050" b="1" kern="0" dirty="0"/>
          </a:p>
        </p:txBody>
      </p:sp>
    </p:spTree>
    <p:extLst>
      <p:ext uri="{BB962C8B-B14F-4D97-AF65-F5344CB8AC3E}">
        <p14:creationId xmlns:p14="http://schemas.microsoft.com/office/powerpoint/2010/main" val="3200138655"/>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consent</a:t>
            </a:r>
            <a:endParaRPr lang="en-US" altLang="zh-CN" sz="1050" b="1" kern="0" dirty="0"/>
          </a:p>
        </p:txBody>
      </p:sp>
    </p:spTree>
    <p:extLst>
      <p:ext uri="{BB962C8B-B14F-4D97-AF65-F5344CB8AC3E}">
        <p14:creationId xmlns:p14="http://schemas.microsoft.com/office/powerpoint/2010/main" val="823459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108961</TotalTime>
  <Words>13510</Words>
  <Application>Microsoft Office PowerPoint</Application>
  <PresentationFormat>宽屏</PresentationFormat>
  <Paragraphs>3505</Paragraphs>
  <Slides>303</Slides>
  <Notes>303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303</vt:i4>
      </vt:variant>
    </vt:vector>
  </HeadingPairs>
  <TitlesOfParts>
    <vt:vector size="312"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5079</cp:revision>
  <cp:lastPrinted>2014-11-04T15:04:57Z</cp:lastPrinted>
  <dcterms:created xsi:type="dcterms:W3CDTF">2007-04-17T18:10:23Z</dcterms:created>
  <dcterms:modified xsi:type="dcterms:W3CDTF">2023-01-06T08:33:41Z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(3)65dddIKxcp0v25iJmdEu7HKTVfLDOCUdtK5gL3MCdhrVHgW8ulJAm+cxGU6fdJ2PkmjQa05c
z1OmCAJkky899TpMyvRQdClj8UHO1Uv8wkKD0DvgrY5mT1Df9no794mQqucWM8S8xq00v5gI
6rxZz57Jjlh9nuIQXI6L9BG5aTGKhEs6Kmfh2TlYuVNKXkDvgPZXZ5VCBh18sVPjRCKs5Nhf
gh5RTPKnKDJ8Hh8Heb</vt:lpwstr>
  </property>
  <property fmtid="{D5CDD505-2E9C-101B-9397-08002B2CF9AE}" pid="27" name="_2015_ms_pID_7253431">
    <vt:lpwstr>Qbs3w7xQTy/7HKUVaHhBU0Hc3NHwdbl+q87FIlEw4qVT/PU9j/7wwl
SaMoZA2N4SQQeOSgdRMxbrfsaoEK0F2F7FLDEoScMKIsArzilfDFgnVUQ2+LllOJNjzRdcOm
o12fSnkAftjv2pQCelxfFAqHcIW+mtAdeIlaTPl7zPMtsHJN4nJFn5diiRZo084SBYPtNHPY
LCWB+7qxJNYBH1E64+5qk3fDpvA+xWiOqK6J</vt:lpwstr>
  </property>
  <property fmtid="{D5CDD505-2E9C-101B-9397-08002B2CF9AE}" pid="28" name="_2015_ms_pID_7253432">
    <vt:lpwstr>yOpp2+NuvPJ2OTDeQuTpn1c=</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