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7"/>
  </p:notesMasterIdLst>
  <p:handoutMasterIdLst>
    <p:handoutMasterId r:id="rId25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65" r:id="rId239"/>
    <p:sldId id="866" r:id="rId240"/>
    <p:sldId id="867" r:id="rId241"/>
    <p:sldId id="868" r:id="rId242"/>
    <p:sldId id="869" r:id="rId243"/>
    <p:sldId id="870" r:id="rId244"/>
    <p:sldId id="871" r:id="rId245"/>
    <p:sldId id="872" r:id="rId246"/>
    <p:sldId id="873" r:id="rId247"/>
    <p:sldId id="874" r:id="rId248"/>
    <p:sldId id="875" r:id="rId249"/>
    <p:sldId id="876" r:id="rId250"/>
    <p:sldId id="877" r:id="rId251"/>
    <p:sldId id="878" r:id="rId252"/>
    <p:sldId id="708" r:id="rId253"/>
    <p:sldId id="561" r:id="rId254"/>
    <p:sldId id="698" r:id="rId255"/>
    <p:sldId id="705" r:id="rId2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0427" autoAdjust="0"/>
  </p:normalViewPr>
  <p:slideViewPr>
    <p:cSldViewPr>
      <p:cViewPr varScale="1">
        <p:scale>
          <a:sx n="101" d="100"/>
          <a:sy n="101" d="100"/>
        </p:scale>
        <p:origin x="798"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handoutMaster" Target="handoutMasters/handout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commentAuthors" Target="commentAuthor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presProps" Target="presProp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viewProps" Target="view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theme" Target="theme/theme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notesMaster" Target="notesMasters/notesMaster1.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6654071"/>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009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903252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1006598"/>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3435167"/>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5512193"/>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7965307"/>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9201216"/>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8837978"/>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6608056"/>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889228"/>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8026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6929032"/>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796741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r85</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250.xml"/><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3815918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71732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43601504"/>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331141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677026"/>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3035894632"/>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575189473"/>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396266686"/>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5667303"/>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679333239"/>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11-22/2015r2  </a:t>
            </a:r>
            <a:r>
              <a:rPr lang="en-US" altLang="zh-CN" sz="1600" dirty="0"/>
              <a:t>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22/2015r2</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1881442"/>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192</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CIDs:172</a:t>
            </a:r>
            <a:r>
              <a:rPr lang="en-US" altLang="zh-CN" sz="1600" dirty="0"/>
              <a:t>, 545, </a:t>
            </a:r>
            <a:r>
              <a:rPr lang="en-US" altLang="zh-CN" sz="1600" dirty="0" smtClean="0"/>
              <a:t>563</a:t>
            </a:r>
          </a:p>
          <a:p>
            <a:pPr lvl="1"/>
            <a:r>
              <a:rPr lang="en-US" altLang="zh-CN" sz="1600" dirty="0" smtClean="0"/>
              <a:t>as </a:t>
            </a:r>
            <a:r>
              <a:rPr lang="en-US" altLang="zh-CN" sz="1600" dirty="0"/>
              <a:t>specified in 22/1673r4 CC40 CR for CIDs on NDP</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22/1673r4 </a:t>
            </a:r>
            <a:endParaRPr lang="en-US" altLang="zh-CN"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03807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11-22/1785r3  </a:t>
            </a:r>
            <a:r>
              <a:rPr lang="en-US" altLang="zh-CN" sz="1600" dirty="0"/>
              <a:t>PDT Sensing NDPA Frame Format</a:t>
            </a: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Junghoon </a:t>
            </a:r>
            <a:r>
              <a:rPr lang="en-US" altLang="zh-CN" sz="1800" b="1" kern="0" dirty="0" smtClean="0"/>
              <a:t>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22/1785r3</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84370007"/>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194</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GB" altLang="zh-CN" sz="1600" dirty="0"/>
              <a:t>CIDs: 137 151 152 281 98 548 624 </a:t>
            </a:r>
            <a:endParaRPr lang="en-GB" altLang="zh-CN" sz="1600" dirty="0" smtClean="0"/>
          </a:p>
          <a:p>
            <a:pPr lvl="1"/>
            <a:r>
              <a:rPr lang="en-US" altLang="zh-CN" sz="1600" dirty="0" smtClean="0"/>
              <a:t>as </a:t>
            </a:r>
            <a:r>
              <a:rPr lang="en-US" altLang="zh-CN" sz="1600" dirty="0"/>
              <a:t>specified in </a:t>
            </a:r>
            <a:r>
              <a:rPr lang="en-US" altLang="zh-CN" sz="1600" dirty="0" smtClean="0"/>
              <a:t>22/1888r0 </a:t>
            </a:r>
            <a:r>
              <a:rPr lang="en-US" altLang="zh-CN" sz="1600" dirty="0"/>
              <a:t>Resolutions for Instance Comments in CC40 – Part 4</a:t>
            </a:r>
          </a:p>
          <a:p>
            <a:pPr lvl="1"/>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22/1888r0 </a:t>
            </a:r>
            <a:endParaRPr lang="en-US" altLang="zh-CN"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661339410"/>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108001</TotalTime>
  <Words>11632</Words>
  <Application>Microsoft Office PowerPoint</Application>
  <PresentationFormat>宽屏</PresentationFormat>
  <Paragraphs>2958</Paragraphs>
  <Slides>255</Slides>
  <Notes>255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255</vt:i4>
      </vt:variant>
    </vt:vector>
  </HeadingPairs>
  <TitlesOfParts>
    <vt:vector size="264"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4983</cp:revision>
  <cp:lastPrinted>2014-11-04T15:04:57Z</cp:lastPrinted>
  <dcterms:created xsi:type="dcterms:W3CDTF">2007-04-17T18:10:23Z</dcterms:created>
  <dcterms:modified xsi:type="dcterms:W3CDTF">2022-11-17T02:10:08Z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