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ppt/notesSlides/notesSlide230.xml" ContentType="application/vnd.openxmlformats-officedocument.presentationml.notesSlide+xml"/>
  <Override PartName="/ppt/notesSlides/notesSlide231.xml" ContentType="application/vnd.openxmlformats-officedocument.presentationml.notesSlide+xml"/>
  <Override PartName="/ppt/notesSlides/notesSlide232.xml" ContentType="application/vnd.openxmlformats-officedocument.presentationml.notesSlide+xml"/>
  <Override PartName="/ppt/notesSlides/notesSlide233.xml" ContentType="application/vnd.openxmlformats-officedocument.presentationml.notesSlide+xml"/>
  <Override PartName="/ppt/notesSlides/notesSlide234.xml" ContentType="application/vnd.openxmlformats-officedocument.presentationml.notesSlide+xml"/>
  <Override PartName="/ppt/notesSlides/notesSlide235.xml" ContentType="application/vnd.openxmlformats-officedocument.presentationml.notesSlide+xml"/>
  <Override PartName="/ppt/notesSlides/notesSlide236.xml" ContentType="application/vnd.openxmlformats-officedocument.presentationml.notesSlide+xml"/>
  <Override PartName="/ppt/notesSlides/notesSlide237.xml" ContentType="application/vnd.openxmlformats-officedocument.presentationml.notesSlide+xml"/>
  <Override PartName="/ppt/notesSlides/notesSlide238.xml" ContentType="application/vnd.openxmlformats-officedocument.presentationml.notesSlide+xml"/>
  <Override PartName="/ppt/notesSlides/notesSlide239.xml" ContentType="application/vnd.openxmlformats-officedocument.presentationml.notesSlide+xml"/>
  <Override PartName="/ppt/notesSlides/notesSlide240.xml" ContentType="application/vnd.openxmlformats-officedocument.presentationml.notesSlide+xml"/>
  <Override PartName="/ppt/notesSlides/notesSlide241.xml" ContentType="application/vnd.openxmlformats-officedocument.presentationml.notesSlide+xml"/>
  <Override PartName="/ppt/notesSlides/notesSlide242.xml" ContentType="application/vnd.openxmlformats-officedocument.presentationml.notesSlide+xml"/>
  <Override PartName="/ppt/notesSlides/notesSlide243.xml" ContentType="application/vnd.openxmlformats-officedocument.presentationml.notesSlide+xml"/>
  <Override PartName="/ppt/notesSlides/notesSlide244.xml" ContentType="application/vnd.openxmlformats-officedocument.presentationml.notesSlide+xml"/>
  <Override PartName="/ppt/notesSlides/notesSlide245.xml" ContentType="application/vnd.openxmlformats-officedocument.presentationml.notesSlide+xml"/>
  <Override PartName="/ppt/notesSlides/notesSlide246.xml" ContentType="application/vnd.openxmlformats-officedocument.presentationml.notesSlide+xml"/>
  <Override PartName="/ppt/notesSlides/notesSlide247.xml" ContentType="application/vnd.openxmlformats-officedocument.presentationml.notesSlide+xml"/>
  <Override PartName="/ppt/notesSlides/notesSlide248.xml" ContentType="application/vnd.openxmlformats-officedocument.presentationml.notesSlide+xml"/>
  <Override PartName="/ppt/notesSlides/notesSlide249.xml" ContentType="application/vnd.openxmlformats-officedocument.presentationml.notesSlide+xml"/>
  <Override PartName="/ppt/notesSlides/notesSlide250.xml" ContentType="application/vnd.openxmlformats-officedocument.presentationml.notesSlide+xml"/>
  <Override PartName="/ppt/notesSlides/notesSlide251.xml" ContentType="application/vnd.openxmlformats-officedocument.presentationml.notesSlide+xml"/>
  <Override PartName="/ppt/notesSlides/notesSlide2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4"/>
  </p:notesMasterIdLst>
  <p:handoutMasterIdLst>
    <p:handoutMasterId r:id="rId255"/>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70" r:id="rId183"/>
    <p:sldId id="771" r:id="rId184"/>
    <p:sldId id="772" r:id="rId185"/>
    <p:sldId id="773" r:id="rId186"/>
    <p:sldId id="774" r:id="rId187"/>
    <p:sldId id="775" r:id="rId188"/>
    <p:sldId id="776" r:id="rId189"/>
    <p:sldId id="777" r:id="rId190"/>
    <p:sldId id="778" r:id="rId191"/>
    <p:sldId id="779" r:id="rId192"/>
    <p:sldId id="780" r:id="rId193"/>
    <p:sldId id="781" r:id="rId194"/>
    <p:sldId id="782" r:id="rId195"/>
    <p:sldId id="783" r:id="rId196"/>
    <p:sldId id="784" r:id="rId197"/>
    <p:sldId id="785" r:id="rId198"/>
    <p:sldId id="796" r:id="rId199"/>
    <p:sldId id="797" r:id="rId200"/>
    <p:sldId id="798" r:id="rId201"/>
    <p:sldId id="799" r:id="rId202"/>
    <p:sldId id="792" r:id="rId203"/>
    <p:sldId id="820" r:id="rId204"/>
    <p:sldId id="821" r:id="rId205"/>
    <p:sldId id="822" r:id="rId206"/>
    <p:sldId id="823" r:id="rId207"/>
    <p:sldId id="824" r:id="rId208"/>
    <p:sldId id="825" r:id="rId209"/>
    <p:sldId id="826" r:id="rId210"/>
    <p:sldId id="827" r:id="rId211"/>
    <p:sldId id="828" r:id="rId212"/>
    <p:sldId id="829" r:id="rId213"/>
    <p:sldId id="805" r:id="rId214"/>
    <p:sldId id="842" r:id="rId215"/>
    <p:sldId id="843" r:id="rId216"/>
    <p:sldId id="844" r:id="rId217"/>
    <p:sldId id="845" r:id="rId218"/>
    <p:sldId id="846" r:id="rId219"/>
    <p:sldId id="847" r:id="rId220"/>
    <p:sldId id="848" r:id="rId221"/>
    <p:sldId id="849" r:id="rId222"/>
    <p:sldId id="850" r:id="rId223"/>
    <p:sldId id="851" r:id="rId224"/>
    <p:sldId id="852" r:id="rId225"/>
    <p:sldId id="853" r:id="rId226"/>
    <p:sldId id="854" r:id="rId227"/>
    <p:sldId id="855" r:id="rId228"/>
    <p:sldId id="856" r:id="rId229"/>
    <p:sldId id="857" r:id="rId230"/>
    <p:sldId id="858" r:id="rId231"/>
    <p:sldId id="859" r:id="rId232"/>
    <p:sldId id="860" r:id="rId233"/>
    <p:sldId id="861" r:id="rId234"/>
    <p:sldId id="862" r:id="rId235"/>
    <p:sldId id="863" r:id="rId236"/>
    <p:sldId id="864" r:id="rId237"/>
    <p:sldId id="841" r:id="rId238"/>
    <p:sldId id="865" r:id="rId239"/>
    <p:sldId id="866" r:id="rId240"/>
    <p:sldId id="867" r:id="rId241"/>
    <p:sldId id="868" r:id="rId242"/>
    <p:sldId id="869" r:id="rId243"/>
    <p:sldId id="870" r:id="rId244"/>
    <p:sldId id="871" r:id="rId245"/>
    <p:sldId id="872" r:id="rId246"/>
    <p:sldId id="873" r:id="rId247"/>
    <p:sldId id="874" r:id="rId248"/>
    <p:sldId id="875" r:id="rId249"/>
    <p:sldId id="708" r:id="rId250"/>
    <p:sldId id="561" r:id="rId251"/>
    <p:sldId id="698" r:id="rId252"/>
    <p:sldId id="705" r:id="rId25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41" autoAdjust="0"/>
    <p:restoredTop sz="90427" autoAdjust="0"/>
  </p:normalViewPr>
  <p:slideViewPr>
    <p:cSldViewPr>
      <p:cViewPr varScale="1">
        <p:scale>
          <a:sx n="101" d="100"/>
          <a:sy n="101" d="100"/>
        </p:scale>
        <p:origin x="450"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viewProps" Target="view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theme" Target="theme/theme1.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tableStyles" Target="tableStyles.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notesMaster" Target="notesMasters/notes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handoutMaster" Target="handoutMasters/handoutMaster1.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commentAuthors" Target="commentAuthors.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31.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32.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23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34.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235.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236.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237.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238.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239.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0.xml.rels><?xml version="1.0" encoding="UTF-8" standalone="yes"?>
<Relationships xmlns="http://schemas.openxmlformats.org/package/2006/relationships"><Relationship Id="rId2" Type="http://schemas.openxmlformats.org/officeDocument/2006/relationships/slide" Target="../slides/slide240.xml"/><Relationship Id="rId1" Type="http://schemas.openxmlformats.org/officeDocument/2006/relationships/notesMaster" Target="../notesMasters/notesMaster1.xml"/></Relationships>
</file>

<file path=ppt/notesSlides/_rels/notesSlide241.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242.xml.rels><?xml version="1.0" encoding="UTF-8" standalone="yes"?>
<Relationships xmlns="http://schemas.openxmlformats.org/package/2006/relationships"><Relationship Id="rId2" Type="http://schemas.openxmlformats.org/officeDocument/2006/relationships/slide" Target="../slides/slide242.xml"/><Relationship Id="rId1" Type="http://schemas.openxmlformats.org/officeDocument/2006/relationships/notesMaster" Target="../notesMasters/notesMaster1.xml"/></Relationships>
</file>

<file path=ppt/notesSlides/_rels/notesSlide243.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244.xml.rels><?xml version="1.0" encoding="UTF-8" standalone="yes"?>
<Relationships xmlns="http://schemas.openxmlformats.org/package/2006/relationships"><Relationship Id="rId2" Type="http://schemas.openxmlformats.org/officeDocument/2006/relationships/slide" Target="../slides/slide244.xml"/><Relationship Id="rId1" Type="http://schemas.openxmlformats.org/officeDocument/2006/relationships/notesMaster" Target="../notesMasters/notesMaster1.xml"/></Relationships>
</file>

<file path=ppt/notesSlides/_rels/notesSlide245.xml.rels><?xml version="1.0" encoding="UTF-8" standalone="yes"?>
<Relationships xmlns="http://schemas.openxmlformats.org/package/2006/relationships"><Relationship Id="rId2" Type="http://schemas.openxmlformats.org/officeDocument/2006/relationships/slide" Target="../slides/slide245.xml"/><Relationship Id="rId1" Type="http://schemas.openxmlformats.org/officeDocument/2006/relationships/notesMaster" Target="../notesMasters/notesMaster1.xml"/></Relationships>
</file>

<file path=ppt/notesSlides/_rels/notesSlide246.xml.rels><?xml version="1.0" encoding="UTF-8" standalone="yes"?>
<Relationships xmlns="http://schemas.openxmlformats.org/package/2006/relationships"><Relationship Id="rId2" Type="http://schemas.openxmlformats.org/officeDocument/2006/relationships/slide" Target="../slides/slide246.xml"/><Relationship Id="rId1" Type="http://schemas.openxmlformats.org/officeDocument/2006/relationships/notesMaster" Target="../notesMasters/notesMaster1.xml"/></Relationships>
</file>

<file path=ppt/notesSlides/_rels/notesSlide247.xml.rels><?xml version="1.0" encoding="UTF-8" standalone="yes"?>
<Relationships xmlns="http://schemas.openxmlformats.org/package/2006/relationships"><Relationship Id="rId2" Type="http://schemas.openxmlformats.org/officeDocument/2006/relationships/slide" Target="../slides/slide247.xml"/><Relationship Id="rId1" Type="http://schemas.openxmlformats.org/officeDocument/2006/relationships/notesMaster" Target="../notesMasters/notesMaster1.xml"/></Relationships>
</file>

<file path=ppt/notesSlides/_rels/notesSlide248.xml.rels><?xml version="1.0" encoding="UTF-8" standalone="yes"?>
<Relationships xmlns="http://schemas.openxmlformats.org/package/2006/relationships"><Relationship Id="rId2" Type="http://schemas.openxmlformats.org/officeDocument/2006/relationships/slide" Target="../slides/slide248.xml"/><Relationship Id="rId1" Type="http://schemas.openxmlformats.org/officeDocument/2006/relationships/notesMaster" Target="../notesMasters/notesMaster1.xml"/></Relationships>
</file>

<file path=ppt/notesSlides/_rels/notesSlide249.xml.rels><?xml version="1.0" encoding="UTF-8" standalone="yes"?>
<Relationships xmlns="http://schemas.openxmlformats.org/package/2006/relationships"><Relationship Id="rId2" Type="http://schemas.openxmlformats.org/officeDocument/2006/relationships/slide" Target="../slides/slide2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0.xml.rels><?xml version="1.0" encoding="UTF-8" standalone="yes"?>
<Relationships xmlns="http://schemas.openxmlformats.org/package/2006/relationships"><Relationship Id="rId2" Type="http://schemas.openxmlformats.org/officeDocument/2006/relationships/slide" Target="../slides/slide250.xml"/><Relationship Id="rId1" Type="http://schemas.openxmlformats.org/officeDocument/2006/relationships/notesMaster" Target="../notesMasters/notesMaster1.xml"/></Relationships>
</file>

<file path=ppt/notesSlides/_rels/notesSlide251.xml.rels><?xml version="1.0" encoding="UTF-8" standalone="yes"?>
<Relationships xmlns="http://schemas.openxmlformats.org/package/2006/relationships"><Relationship Id="rId2" Type="http://schemas.openxmlformats.org/officeDocument/2006/relationships/slide" Target="../slides/slide251.xml"/><Relationship Id="rId1" Type="http://schemas.openxmlformats.org/officeDocument/2006/relationships/notesMaster" Target="../notesMasters/notesMaster1.xml"/></Relationships>
</file>

<file path=ppt/notesSlides/_rels/notesSlide252.xml.rels><?xml version="1.0" encoding="UTF-8" standalone="yes"?>
<Relationships xmlns="http://schemas.openxmlformats.org/package/2006/relationships"><Relationship Id="rId2" Type="http://schemas.openxmlformats.org/officeDocument/2006/relationships/slide" Target="../slides/slide25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37085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6034561"/>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274359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6783586"/>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21337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2438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5982288"/>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6047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9530464"/>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398454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66241"/>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0715590"/>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297069"/>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4585633"/>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1086144"/>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7969336"/>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0767624"/>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7233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9153254"/>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099287"/>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0806597"/>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6237482"/>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4357752"/>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7408740"/>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3225096"/>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023313"/>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4607930"/>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688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0874494"/>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1666096"/>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1888160"/>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2011289"/>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15410321"/>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5211201"/>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5883292"/>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090859"/>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976193"/>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37115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2627920"/>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4513517"/>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8902203"/>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6072560"/>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0660888"/>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1098025"/>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7872355"/>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97725"/>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496759"/>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77015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9860749"/>
      </p:ext>
    </p:extLst>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93672"/>
      </p:ext>
    </p:extLst>
  </p:cSld>
  <p:clrMapOvr>
    <a:masterClrMapping/>
  </p:clrMapOvr>
</p:notes>
</file>

<file path=ppt/notesSlides/notesSlide2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904314"/>
      </p:ext>
    </p:extLst>
  </p:cSld>
  <p:clrMapOvr>
    <a:masterClrMapping/>
  </p:clrMapOvr>
</p:notes>
</file>

<file path=ppt/notesSlides/notesSlide2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967888"/>
      </p:ext>
    </p:extLst>
  </p:cSld>
  <p:clrMapOvr>
    <a:masterClrMapping/>
  </p:clrMapOvr>
</p:notes>
</file>

<file path=ppt/notesSlides/notesSlide2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3480946"/>
      </p:ext>
    </p:extLst>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0109019"/>
      </p:ext>
    </p:extLst>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8260562"/>
      </p:ext>
    </p:extLst>
  </p:cSld>
  <p:clrMapOvr>
    <a:masterClrMapping/>
  </p:clrMapOvr>
</p:notes>
</file>

<file path=ppt/notesSlides/notesSlide2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7046184"/>
      </p:ext>
    </p:extLst>
  </p:cSld>
  <p:clrMapOvr>
    <a:masterClrMapping/>
  </p:clrMapOvr>
</p:notes>
</file>

<file path=ppt/notesSlides/notesSlide2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6654071"/>
      </p:ext>
    </p:extLst>
  </p:cSld>
  <p:clrMapOvr>
    <a:masterClrMapping/>
  </p:clrMapOvr>
</p:notes>
</file>

<file path=ppt/notesSlides/notesSlide2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0095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9032521"/>
      </p:ext>
    </p:extLst>
  </p:cSld>
  <p:clrMapOvr>
    <a:masterClrMapping/>
  </p:clrMapOvr>
</p:notes>
</file>

<file path=ppt/notesSlides/notesSlide2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1006598"/>
      </p:ext>
    </p:extLst>
  </p:cSld>
  <p:clrMapOvr>
    <a:masterClrMapping/>
  </p:clrMapOvr>
</p:notes>
</file>

<file path=ppt/notesSlides/notesSlide2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3435167"/>
      </p:ext>
    </p:extLst>
  </p:cSld>
  <p:clrMapOvr>
    <a:masterClrMapping/>
  </p:clrMapOvr>
</p:notes>
</file>

<file path=ppt/notesSlides/notesSlide2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5512193"/>
      </p:ext>
    </p:extLst>
  </p:cSld>
  <p:clrMapOvr>
    <a:masterClrMapping/>
  </p:clrMapOvr>
</p:notes>
</file>

<file path=ppt/notesSlides/notesSlide2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7965307"/>
      </p:ext>
    </p:extLst>
  </p:cSld>
  <p:clrMapOvr>
    <a:masterClrMapping/>
  </p:clrMapOvr>
</p:notes>
</file>

<file path=ppt/notesSlides/notesSlide2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9201216"/>
      </p:ext>
    </p:extLst>
  </p:cSld>
  <p:clrMapOvr>
    <a:masterClrMapping/>
  </p:clrMapOvr>
</p:notes>
</file>

<file path=ppt/notesSlides/notesSlide2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28837978"/>
      </p:ext>
    </p:extLst>
  </p:cSld>
  <p:clrMapOvr>
    <a:masterClrMapping/>
  </p:clrMapOvr>
</p:notes>
</file>

<file path=ppt/notesSlides/notesSlide2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16608056"/>
      </p:ext>
    </p:extLst>
  </p:cSld>
  <p:clrMapOvr>
    <a:masterClrMapping/>
  </p:clrMapOvr>
</p:notes>
</file>

<file path=ppt/notesSlides/notesSlide2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889228"/>
      </p:ext>
    </p:extLst>
  </p:cSld>
  <p:clrMapOvr>
    <a:masterClrMapping/>
  </p:clrMapOvr>
</p:notes>
</file>

<file path=ppt/notesSlides/notesSlide2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r84</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224.xml"/><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230.xml"/><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231.xml"/><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232.xml"/><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233.xml"/><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2" Type="http://schemas.openxmlformats.org/officeDocument/2006/relationships/notesSlide" Target="../notesSlides/notesSlide234.xml"/><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2" Type="http://schemas.openxmlformats.org/officeDocument/2006/relationships/notesSlide" Target="../notesSlides/notesSlide235.xml"/><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236.xml"/><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2" Type="http://schemas.openxmlformats.org/officeDocument/2006/relationships/notesSlide" Target="../notesSlides/notesSlide237.xml"/><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2" Type="http://schemas.openxmlformats.org/officeDocument/2006/relationships/notesSlide" Target="../notesSlides/notesSlide238.xml"/><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2" Type="http://schemas.openxmlformats.org/officeDocument/2006/relationships/notesSlide" Target="../notesSlides/notesSlide23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2" Type="http://schemas.openxmlformats.org/officeDocument/2006/relationships/notesSlide" Target="../notesSlides/notesSlide240.xml"/><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2" Type="http://schemas.openxmlformats.org/officeDocument/2006/relationships/notesSlide" Target="../notesSlides/notesSlide241.xml"/><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2.xml"/><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2" Type="http://schemas.openxmlformats.org/officeDocument/2006/relationships/notesSlide" Target="../notesSlides/notesSlide243.xml"/><Relationship Id="rId1" Type="http://schemas.openxmlformats.org/officeDocument/2006/relationships/slideLayout" Target="../slideLayouts/slideLayout1.xml"/></Relationships>
</file>

<file path=ppt/slides/_rels/slide244.xml.rels><?xml version="1.0" encoding="UTF-8" standalone="yes"?>
<Relationships xmlns="http://schemas.openxmlformats.org/package/2006/relationships"><Relationship Id="rId2" Type="http://schemas.openxmlformats.org/officeDocument/2006/relationships/notesSlide" Target="../notesSlides/notesSlide244.xml"/><Relationship Id="rId1" Type="http://schemas.openxmlformats.org/officeDocument/2006/relationships/slideLayout" Target="../slideLayouts/slideLayout1.xml"/></Relationships>
</file>

<file path=ppt/slides/_rels/slide245.xml.rels><?xml version="1.0" encoding="UTF-8" standalone="yes"?>
<Relationships xmlns="http://schemas.openxmlformats.org/package/2006/relationships"><Relationship Id="rId2" Type="http://schemas.openxmlformats.org/officeDocument/2006/relationships/notesSlide" Target="../notesSlides/notesSlide245.xml"/><Relationship Id="rId1" Type="http://schemas.openxmlformats.org/officeDocument/2006/relationships/slideLayout" Target="../slideLayouts/slideLayout1.xml"/></Relationships>
</file>

<file path=ppt/slides/_rels/slide246.xml.rels><?xml version="1.0" encoding="UTF-8" standalone="yes"?>
<Relationships xmlns="http://schemas.openxmlformats.org/package/2006/relationships"><Relationship Id="rId2" Type="http://schemas.openxmlformats.org/officeDocument/2006/relationships/notesSlide" Target="../notesSlides/notesSlide246.xml"/><Relationship Id="rId1" Type="http://schemas.openxmlformats.org/officeDocument/2006/relationships/slideLayout" Target="../slideLayouts/slideLayout1.xml"/></Relationships>
</file>

<file path=ppt/slides/_rels/slide247.xml.rels><?xml version="1.0" encoding="UTF-8" standalone="yes"?>
<Relationships xmlns="http://schemas.openxmlformats.org/package/2006/relationships"><Relationship Id="rId2" Type="http://schemas.openxmlformats.org/officeDocument/2006/relationships/notesSlide" Target="../notesSlides/notesSlide247.xml"/><Relationship Id="rId1" Type="http://schemas.openxmlformats.org/officeDocument/2006/relationships/slideLayout" Target="../slideLayouts/slideLayout1.xml"/></Relationships>
</file>

<file path=ppt/slides/_rels/slide248.xml.rels><?xml version="1.0" encoding="UTF-8" standalone="yes"?>
<Relationships xmlns="http://schemas.openxmlformats.org/package/2006/relationships"><Relationship Id="rId2" Type="http://schemas.openxmlformats.org/officeDocument/2006/relationships/notesSlide" Target="../notesSlides/notesSlide248.xml"/><Relationship Id="rId1" Type="http://schemas.openxmlformats.org/officeDocument/2006/relationships/slideLayout" Target="../slideLayouts/slideLayout1.xml"/></Relationships>
</file>

<file path=ppt/slides/_rels/slide249.xml.rels><?xml version="1.0" encoding="UTF-8" standalone="yes"?>
<Relationships xmlns="http://schemas.openxmlformats.org/package/2006/relationships"><Relationship Id="rId2" Type="http://schemas.openxmlformats.org/officeDocument/2006/relationships/notesSlide" Target="../notesSlides/notesSlide24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50.xml.rels><?xml version="1.0" encoding="UTF-8" standalone="yes"?>
<Relationships xmlns="http://schemas.openxmlformats.org/package/2006/relationships"><Relationship Id="rId2" Type="http://schemas.openxmlformats.org/officeDocument/2006/relationships/notesSlide" Target="../notesSlides/notesSlide250.xml"/><Relationship Id="rId1" Type="http://schemas.openxmlformats.org/officeDocument/2006/relationships/slideLayout" Target="../slideLayouts/slideLayout1.xml"/></Relationships>
</file>

<file path=ppt/slides/_rels/slide251.xml.rels><?xml version="1.0" encoding="UTF-8" standalone="yes"?>
<Relationships xmlns="http://schemas.openxmlformats.org/package/2006/relationships"><Relationship Id="rId2" Type="http://schemas.openxmlformats.org/officeDocument/2006/relationships/notesSlide" Target="../notesSlides/notesSlide251.xml"/><Relationship Id="rId1" Type="http://schemas.openxmlformats.org/officeDocument/2006/relationships/slideLayout" Target="../slideLayouts/slideLayout1.xml"/></Relationships>
</file>

<file path=ppt/slides/_rels/slide252.xml.rels><?xml version="1.0" encoding="UTF-8" standalone="yes"?>
<Relationships xmlns="http://schemas.openxmlformats.org/package/2006/relationships"><Relationship Id="rId2" Type="http://schemas.openxmlformats.org/officeDocument/2006/relationships/notesSlide" Target="../notesSlides/notesSlide25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2022-11-3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4495982"/>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275451860"/>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473233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48769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820270"/>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914904"/>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28402769"/>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054344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80829609"/>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4984468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2489477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a:t>
            </a:r>
            <a:r>
              <a:rPr lang="en-US" altLang="en-US" sz="4000" dirty="0" smtClean="0">
                <a:solidFill>
                  <a:srgbClr val="0000FF"/>
                </a:solidFill>
                <a:cs typeface="Times New Roman" panose="02020603050405020304" pitchFamily="18" charset="0"/>
              </a:rPr>
              <a:t>15 PM2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37122029"/>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146, 379, 516, 517, 536, 716, 779, 880</a:t>
            </a:r>
          </a:p>
          <a:p>
            <a:pPr lvl="1" algn="just">
              <a:buFont typeface="Arial" panose="020B0604020202020204" pitchFamily="34" charset="0"/>
              <a:buChar char="–"/>
              <a:defRPr/>
            </a:pPr>
            <a:r>
              <a:rPr lang="en-US" altLang="zh-CN" sz="1600" dirty="0" smtClean="0"/>
              <a:t>as </a:t>
            </a:r>
            <a:r>
              <a:rPr lang="en-US" altLang="zh-CN" sz="1600" dirty="0"/>
              <a:t>specified in 22/1387r1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smtClean="0"/>
              <a:t>	</a:t>
            </a:r>
            <a:r>
              <a:rPr lang="en-US" altLang="zh-CN" sz="1800" b="1" kern="0" dirty="0" smtClean="0"/>
              <a:t>Second</a:t>
            </a:r>
            <a:r>
              <a:rPr lang="en-US" altLang="zh-CN" sz="1800" b="1" kern="0" dirty="0"/>
              <a:t>: Jiayi Zhang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1436373"/>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807, 399, 857, 142, 143, 806</a:t>
            </a:r>
          </a:p>
          <a:p>
            <a:pPr lvl="1" algn="just">
              <a:buFont typeface="Arial" panose="020B0604020202020204" pitchFamily="34" charset="0"/>
              <a:buChar char="–"/>
              <a:defRPr/>
            </a:pPr>
            <a:r>
              <a:rPr lang="en-US" altLang="zh-CN" sz="1600" dirty="0" smtClean="0"/>
              <a:t>as </a:t>
            </a:r>
            <a:r>
              <a:rPr lang="en-US" altLang="zh-CN" sz="1600" dirty="0"/>
              <a:t>specified in 11-22/1342r2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Chaoming Luo</a:t>
            </a:r>
            <a:r>
              <a:rPr lang="en-US" altLang="zh-CN" sz="1800" b="1" kern="0" dirty="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22/1342r2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11344328"/>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529, 571, 580, 891, </a:t>
            </a:r>
            <a:r>
              <a:rPr lang="pt-BR" altLang="zh-CN" sz="1600" dirty="0" smtClean="0"/>
              <a:t>893</a:t>
            </a:r>
          </a:p>
          <a:p>
            <a:pPr lvl="1" algn="just">
              <a:buFont typeface="Arial" panose="020B0604020202020204" pitchFamily="34" charset="0"/>
              <a:buChar char="–"/>
              <a:defRPr/>
            </a:pPr>
            <a:r>
              <a:rPr lang="en-US" altLang="zh-CN" sz="1600" dirty="0" smtClean="0"/>
              <a:t>as specified </a:t>
            </a:r>
            <a:r>
              <a:rPr lang="en-US" altLang="zh-CN" sz="1600" dirty="0"/>
              <a:t>in </a:t>
            </a:r>
            <a:r>
              <a:rPr lang="en-US" altLang="zh-CN" sz="1600" dirty="0" smtClean="0"/>
              <a:t>22/1499r2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a:t>
            </a:r>
            <a:r>
              <a:rPr lang="en-US" altLang="zh-CN" sz="1800" b="1" kern="0" dirty="0" smtClean="0"/>
              <a:t>Zhang</a:t>
            </a:r>
            <a:r>
              <a:rPr lang="en-US" altLang="zh-CN" sz="1800" b="1" kern="0" dirty="0"/>
              <a:t>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22/1499r2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2174566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2173857593"/>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2999304378"/>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99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91743720"/>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49885303"/>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882521681"/>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4102578"/>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2132854"/>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3555952"/>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8584289"/>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p>
          <a:p>
            <a:pPr marL="628650" lvl="2">
              <a:buFont typeface="微软雅黑" panose="020B0503020204020204" pitchFamily="34" charset="-122"/>
              <a:buChar char="–"/>
              <a:defRPr/>
            </a:pPr>
            <a:r>
              <a:rPr lang="en-SG" altLang="zh-CN" b="1" dirty="0" smtClean="0"/>
              <a:t>22/989r1 contains other 3 CIDs that are not part of this motion request.</a:t>
            </a:r>
            <a:endParaRPr lang="zh-CN" altLang="zh-CN" dirty="0" smtClean="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65273687"/>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11-22-1495-06-00bf-cc40-comments-dmg-comments-resolution-part-five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22/1495r6</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4132505944"/>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22/882r5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r>
              <a:rPr lang="en-US" altLang="zh-CN" sz="1800" b="1" kern="0" dirty="0"/>
              <a:t>: </a:t>
            </a:r>
            <a:r>
              <a:rPr lang="en-US" altLang="zh-CN" sz="1800" b="1" kern="0" dirty="0" err="1"/>
              <a:t>Rojan</a:t>
            </a:r>
            <a:r>
              <a:rPr lang="en-US" altLang="zh-CN" sz="1800" b="1" kern="0" dirty="0"/>
              <a:t> </a:t>
            </a:r>
            <a:r>
              <a:rPr lang="en-US" altLang="zh-CN" sz="1800" b="1" kern="0" dirty="0" err="1"/>
              <a:t>Chitrakar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22/882r5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755051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smtClean="0"/>
              <a:t>Kamel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smtClean="0"/>
              <a:t>SP Result</a:t>
            </a:r>
            <a:r>
              <a:rPr lang="en-US" altLang="zh-CN" kern="0" dirty="0"/>
              <a:t>: Unanimous consent</a:t>
            </a:r>
            <a:endParaRPr lang="en-US" altLang="zh-CN" kern="0" dirty="0" smtClean="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53404920"/>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312481"/>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84404755"/>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14    (Monday PM 1),	</a:t>
            </a:r>
            <a:r>
              <a:rPr lang="en-US" altLang="zh-CN" sz="1800" dirty="0" smtClean="0">
                <a:solidFill>
                  <a:srgbClr val="0000FF"/>
                </a:solidFill>
              </a:rPr>
              <a:t>13:30-15:30 </a:t>
            </a:r>
            <a:r>
              <a:rPr lang="en-US" altLang="zh-CN" sz="1800" dirty="0">
                <a:solidFill>
                  <a:srgbClr val="0000FF"/>
                </a:solidFill>
              </a:rPr>
              <a:t>Thailand time</a:t>
            </a:r>
          </a:p>
          <a:p>
            <a:pPr lvl="1"/>
            <a:endParaRPr lang="en-US" altLang="en-US" sz="3600" dirty="0"/>
          </a:p>
        </p:txBody>
      </p:sp>
    </p:spTree>
    <p:extLst>
      <p:ext uri="{BB962C8B-B14F-4D97-AF65-F5344CB8AC3E}">
        <p14:creationId xmlns:p14="http://schemas.microsoft.com/office/powerpoint/2010/main" val="517320794"/>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294, 65, 119 </a:t>
            </a:r>
            <a:endParaRPr lang="en-US"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22/1579r3</a:t>
            </a:r>
            <a:r>
              <a:rPr lang="en-US" altLang="zh-CN" sz="1600" dirty="0"/>
              <a:t>, CRs for CC40 11bf D0.1 Sensing Measurement Report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Rojan </a:t>
            </a:r>
            <a:r>
              <a:rPr lang="en-US" altLang="zh-CN" sz="1800" b="1" kern="0" dirty="0" smtClean="0"/>
              <a:t>Chitrakar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22/1579r3</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3463819"/>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128, 283, 286, 435, </a:t>
            </a:r>
            <a:r>
              <a:rPr lang="pt-BR" altLang="zh-CN" sz="1600" dirty="0" smtClean="0"/>
              <a:t>559</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22/1758r2</a:t>
            </a:r>
            <a:r>
              <a:rPr lang="en-US" altLang="zh-CN" sz="1600" dirty="0"/>
              <a:t>, CC40 CR for Topic Threshold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22/1758r2</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59472176"/>
      </p:ext>
    </p:extLst>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smtClean="0"/>
              <a:t>CIDs 327</a:t>
            </a:r>
          </a:p>
          <a:p>
            <a:pPr lvl="1" algn="just">
              <a:buFont typeface="Arial" panose="020B0604020202020204" pitchFamily="34" charset="0"/>
              <a:buChar char="–"/>
              <a:defRPr/>
            </a:pPr>
            <a:r>
              <a:rPr lang="en-US" altLang="zh-CN" sz="1600" kern="0" dirty="0" smtClean="0"/>
              <a:t>as specified in 11-22-1752-04-00bf Resolution of CID 327 DMG MLME Primitives</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22/1752r4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664266777"/>
      </p:ext>
    </p:extLst>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a:t>CID : 299, 308, 316, 481, 93, 141, 145, 430, 611, 774, 463, 815, 877,  21, 570, </a:t>
            </a:r>
            <a:r>
              <a:rPr lang="pt-BR" altLang="zh-CN" sz="1600" kern="0" dirty="0" smtClean="0"/>
              <a:t>912</a:t>
            </a:r>
          </a:p>
          <a:p>
            <a:pPr lvl="1" algn="just">
              <a:buFont typeface="Arial" panose="020B0604020202020204" pitchFamily="34" charset="0"/>
              <a:buChar char="–"/>
              <a:defRPr/>
            </a:pPr>
            <a:r>
              <a:rPr lang="en-US" altLang="zh-CN" sz="1600" kern="0" dirty="0" smtClean="0"/>
              <a:t>as specified </a:t>
            </a:r>
            <a:r>
              <a:rPr lang="en-US" altLang="zh-CN" sz="1600" kern="0" dirty="0"/>
              <a:t>in 11-22/1385r9 ‘CC40 sensing session part 3</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Dibakar Das</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22/1385r9</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50952858"/>
      </p:ext>
    </p:extLst>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601, </a:t>
            </a:r>
            <a:r>
              <a:rPr lang="pt-BR" altLang="zh-CN" sz="1600" kern="0" dirty="0" smtClean="0"/>
              <a:t>642</a:t>
            </a:r>
          </a:p>
          <a:p>
            <a:pPr lvl="1" algn="just">
              <a:buFont typeface="Arial" panose="020B0604020202020204" pitchFamily="34" charset="0"/>
              <a:buChar char="–"/>
              <a:defRPr/>
            </a:pPr>
            <a:r>
              <a:rPr lang="en-US" altLang="zh-CN" sz="1600" kern="0" dirty="0" smtClean="0"/>
              <a:t>as specified </a:t>
            </a:r>
            <a:r>
              <a:rPr lang="en-US" altLang="zh-CN" sz="1600" kern="0" dirty="0"/>
              <a:t>in 11-22/891r3 ‘CC40-CR for PN SN and AC</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22/891r3 </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555932485"/>
      </p:ext>
    </p:extLst>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664, 816, 905, 242, 895, </a:t>
            </a:r>
            <a:r>
              <a:rPr lang="pt-BR" altLang="zh-CN" sz="1600" kern="0" dirty="0" smtClean="0"/>
              <a:t>279</a:t>
            </a:r>
          </a:p>
          <a:p>
            <a:pPr lvl="1" algn="just">
              <a:buFont typeface="Arial" panose="020B0604020202020204" pitchFamily="34" charset="0"/>
              <a:buChar char="–"/>
              <a:defRPr/>
            </a:pPr>
            <a:r>
              <a:rPr lang="en-US" altLang="zh-CN" sz="1600" kern="0" dirty="0" smtClean="0"/>
              <a:t>as specified </a:t>
            </a:r>
            <a:r>
              <a:rPr lang="en-US" altLang="zh-CN" sz="1600" kern="0" dirty="0"/>
              <a:t>in 11-22/1455r2 ‘CC40 CR for Sensing Measurement Setup - Part 2</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22/1455r2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5929032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373, 491, 490, </a:t>
            </a:r>
            <a:r>
              <a:rPr lang="en-US" altLang="zh-CN" sz="1600" dirty="0" smtClean="0"/>
              <a:t>519</a:t>
            </a:r>
          </a:p>
          <a:p>
            <a:pPr lvl="1" algn="just">
              <a:buFont typeface="Arial" panose="020B0604020202020204" pitchFamily="34" charset="0"/>
              <a:buChar char="–"/>
              <a:defRPr/>
            </a:pPr>
            <a:r>
              <a:rPr lang="en-US" altLang="zh-CN" sz="1600" kern="0" dirty="0" smtClean="0"/>
              <a:t>as specified </a:t>
            </a:r>
            <a:r>
              <a:rPr lang="en-US" altLang="zh-CN" sz="1600" kern="0" dirty="0"/>
              <a:t>in 11-22/1691r1 ‘CC40 CR for CIDs for Sensing Measurement Setup Frames</a:t>
            </a:r>
            <a:r>
              <a:rPr lang="en-US" altLang="zh-CN" sz="1600" kern="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Dongguk </a:t>
            </a:r>
            <a:r>
              <a:rPr lang="en-US" altLang="zh-CN" sz="1800" b="1" kern="0" dirty="0"/>
              <a:t>Lim</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22/1691r1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660509166"/>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661, </a:t>
            </a:r>
            <a:r>
              <a:rPr lang="en-US" altLang="zh-CN" sz="1600" dirty="0" smtClean="0"/>
              <a:t>662, 899</a:t>
            </a:r>
          </a:p>
          <a:p>
            <a:pPr lvl="1" algn="just">
              <a:buFont typeface="Arial" panose="020B0604020202020204" pitchFamily="34" charset="0"/>
              <a:buChar char="–"/>
              <a:defRPr/>
            </a:pPr>
            <a:r>
              <a:rPr lang="en-US" altLang="zh-CN" sz="1600" kern="0" dirty="0" smtClean="0"/>
              <a:t>as specified in </a:t>
            </a:r>
            <a:r>
              <a:rPr lang="en-US" altLang="zh-CN" sz="1600" dirty="0"/>
              <a:t>22/1467r2 CR for Setup CIDs Part II</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22/1467r2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100931405"/>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smtClean="0"/>
              <a:t>11-22/1332r3 </a:t>
            </a:r>
            <a:r>
              <a:rPr lang="en-US" altLang="zh-CN" sz="1600" dirty="0"/>
              <a:t>‘CC40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Dong Wei</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22/1332r3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808539806"/>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735, 736, 737, 739, 783, 788, 798, 790, </a:t>
            </a:r>
            <a:r>
              <a:rPr lang="pt-BR" altLang="zh-CN" sz="1600" dirty="0" smtClean="0"/>
              <a:t>583</a:t>
            </a:r>
          </a:p>
          <a:p>
            <a:pPr lvl="1" algn="just">
              <a:buFont typeface="Arial" panose="020B0604020202020204" pitchFamily="34" charset="0"/>
              <a:buChar char="–"/>
              <a:defRPr/>
            </a:pPr>
            <a:r>
              <a:rPr lang="en-US" altLang="zh-CN" sz="1600" kern="0" dirty="0" smtClean="0"/>
              <a:t>as specified in </a:t>
            </a:r>
            <a:r>
              <a:rPr lang="en-US" altLang="zh-CN" sz="1600" dirty="0"/>
              <a:t>11-22/1577r3 ‘CC40 CR for Miscellaneous negotiation related CIDs’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Dibakar Das</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22/1577r3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825352698"/>
      </p:ext>
    </p:extLst>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182, 415, 147, 754, 181, 416, 535, 782, 810, 811, 218, 586, </a:t>
            </a:r>
            <a:r>
              <a:rPr lang="pt-BR" altLang="zh-CN" sz="1600" dirty="0" smtClean="0"/>
              <a:t>836</a:t>
            </a:r>
          </a:p>
          <a:p>
            <a:pPr lvl="1" algn="just">
              <a:buFont typeface="Arial" panose="020B0604020202020204" pitchFamily="34" charset="0"/>
              <a:buChar char="–"/>
              <a:defRPr/>
            </a:pPr>
            <a:r>
              <a:rPr lang="en-US" altLang="zh-CN" sz="1600" kern="0" dirty="0" smtClean="0"/>
              <a:t>as specified in </a:t>
            </a:r>
            <a:r>
              <a:rPr lang="en-US" altLang="zh-CN" sz="1600" dirty="0" smtClean="0"/>
              <a:t>11-22/1402r4 </a:t>
            </a:r>
            <a:r>
              <a:rPr lang="en-US" altLang="zh-CN" sz="1600" dirty="0"/>
              <a:t>‘CC40 CR for Sensing Measurement Setup - Part 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22/1402r4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79265447"/>
      </p:ext>
    </p:extLst>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047, 204, 276, 459, 493, 525, 573, 576, 595, 743, 081, 277, 082, 528 </a:t>
            </a:r>
            <a:endParaRPr lang="pt-BR" altLang="zh-CN" sz="1600" dirty="0" smtClean="0"/>
          </a:p>
          <a:p>
            <a:pPr lvl="1" algn="just">
              <a:buFont typeface="Arial" panose="020B0604020202020204" pitchFamily="34" charset="0"/>
              <a:buChar char="–"/>
              <a:defRPr/>
            </a:pPr>
            <a:r>
              <a:rPr lang="en-US" altLang="zh-CN" sz="1600" kern="0" dirty="0" smtClean="0"/>
              <a:t>as specified in </a:t>
            </a:r>
            <a:r>
              <a:rPr lang="en-US" altLang="zh-CN" sz="1600" dirty="0" smtClean="0"/>
              <a:t>22/1396r5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22/1396r5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195991170"/>
      </p:ext>
    </p:extLst>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671, 343, 534, </a:t>
            </a:r>
            <a:r>
              <a:rPr lang="pt-BR" altLang="zh-CN" sz="1600" dirty="0" smtClean="0"/>
              <a:t>855</a:t>
            </a:r>
          </a:p>
          <a:p>
            <a:pPr lvl="1" algn="just">
              <a:buFont typeface="Arial" panose="020B0604020202020204" pitchFamily="34" charset="0"/>
              <a:buChar char="–"/>
              <a:defRPr/>
            </a:pPr>
            <a:r>
              <a:rPr lang="en-US" altLang="zh-CN" sz="1600" kern="0" dirty="0" smtClean="0"/>
              <a:t>as specified </a:t>
            </a:r>
            <a:r>
              <a:rPr lang="en-US" altLang="zh-CN" sz="1600" dirty="0"/>
              <a:t> in 22/1803r0 CR for Setup CIDs Part III (11.21.8)</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22/1803r0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259605304"/>
      </p:ext>
    </p:extLst>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291</a:t>
            </a:r>
            <a:endParaRPr lang="pt-BR"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 in 11-22/1791r0 CC40 CR for CID </a:t>
            </a:r>
            <a:r>
              <a:rPr lang="en-US" altLang="zh-CN" sz="1600" dirty="0" smtClean="0"/>
              <a:t>291</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a:t>
            </a:r>
            <a:r>
              <a:rPr lang="en-US" altLang="zh-CN" sz="1800" b="1" kern="0" dirty="0" smtClean="0"/>
              <a:t>Kamel</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22/1791r0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784771806"/>
      </p:ext>
    </p:extLst>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89, 187, 474, 532, 606, 714, 776, 777, 814, 846, 847, 849, 875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22/0927r4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Chris Beg 	</a:t>
            </a:r>
            <a:r>
              <a:rPr lang="en-US" altLang="zh-CN" sz="1800" b="1" dirty="0"/>
              <a:t>	</a:t>
            </a:r>
            <a:r>
              <a:rPr lang="en-US" altLang="zh-CN" sz="1800" b="1" kern="0" dirty="0"/>
              <a:t>Second</a:t>
            </a:r>
            <a:r>
              <a:rPr lang="en-US" altLang="zh-CN" sz="1800" b="1" kern="0" dirty="0" smtClean="0"/>
              <a:t>: Claudio </a:t>
            </a:r>
            <a:r>
              <a:rPr lang="en-US" altLang="zh-CN" sz="1800" b="1" kern="0" dirty="0"/>
              <a:t>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22/0927r4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12306760"/>
      </p:ext>
    </p:extLst>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11-22/1823r1 ‘Resolutions for CID 49, 50 and 139</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Chaoming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22/1823r1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2608975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202 315 482 567 633 769 768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11-22/1651r3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22/1651r3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0607337"/>
      </p:ext>
    </p:extLst>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418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11-22-1523r3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Assaf Kasher</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22/1523r3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45920891"/>
      </p:ext>
    </p:extLst>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 15 16 205 305 318 </a:t>
            </a:r>
            <a:r>
              <a:rPr lang="en-US" altLang="zh-CN" sz="1600" dirty="0" smtClean="0"/>
              <a:t>322</a:t>
            </a:r>
          </a:p>
          <a:p>
            <a:pPr lvl="1" algn="just">
              <a:buFont typeface="Arial" panose="020B0604020202020204" pitchFamily="34" charset="0"/>
              <a:buChar char="–"/>
              <a:defRPr/>
            </a:pPr>
            <a:r>
              <a:rPr lang="en-US" altLang="zh-CN" sz="1600" dirty="0"/>
              <a:t>as specified in doc.: </a:t>
            </a:r>
            <a:r>
              <a:rPr lang="en-US" altLang="zh-CN" sz="1600" dirty="0" smtClean="0"/>
              <a:t>11-22/1826r2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22/1826r2</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866970836"/>
      </p:ext>
    </p:extLst>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a:t>
            </a:r>
            <a:r>
              <a:rPr lang="en-US" altLang="zh-CN" sz="1600" dirty="0" smtClean="0"/>
              <a:t>561</a:t>
            </a:r>
          </a:p>
          <a:p>
            <a:pPr lvl="1" algn="just">
              <a:buFont typeface="Arial" panose="020B0604020202020204" pitchFamily="34" charset="0"/>
              <a:buChar char="–"/>
              <a:defRPr/>
            </a:pPr>
            <a:r>
              <a:rPr lang="en-US" altLang="zh-CN" sz="1600" kern="0" dirty="0" smtClean="0"/>
              <a:t>as specified in </a:t>
            </a:r>
            <a:r>
              <a:rPr lang="en-US" altLang="zh-CN" sz="1600" dirty="0" smtClean="0"/>
              <a:t>11-22/1834r2 </a:t>
            </a:r>
            <a:r>
              <a:rPr lang="en-US" altLang="zh-CN" sz="1600" dirty="0"/>
              <a:t>‘CC40-CR-for-CID 561</a:t>
            </a:r>
            <a:r>
              <a:rPr lang="en-US" altLang="zh-CN" sz="160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22/1834r2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704284687"/>
      </p:ext>
    </p:extLst>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HE TB Ranging NDP to the TF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NDPA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non-TB sensing measurement instance when PPDU BW ≤ 160 </a:t>
            </a:r>
            <a:r>
              <a:rPr lang="en-US" altLang="zh-CN" sz="1600" dirty="0" err="1"/>
              <a:t>MHz.</a:t>
            </a: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smtClean="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14229254"/>
      </p:ext>
    </p:extLst>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EHT sounding NDP (including specified preamble puncturing patterns), when PPDU BW = 320 MHz, only to a TB sensing measurement instance in the NDPA sounding phase as the SI2SR NDP.</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202565488"/>
      </p:ext>
    </p:extLst>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r>
              <a:rPr lang="en-US" altLang="zh-CN" sz="1800" b="1" dirty="0" smtClean="0"/>
              <a:t>:</a:t>
            </a:r>
            <a:endParaRPr lang="en-US" altLang="zh-CN" sz="1800" b="1" kern="0" dirty="0" smtClean="0"/>
          </a:p>
          <a:p>
            <a:pPr lvl="1" algn="just">
              <a:buFont typeface="Arial" panose="020B0604020202020204" pitchFamily="34" charset="0"/>
              <a:buChar char="–"/>
              <a:defRPr/>
            </a:pPr>
            <a:r>
              <a:rPr lang="en-US" altLang="zh-CN" sz="1600" dirty="0" smtClean="0"/>
              <a:t>CID: 408</a:t>
            </a:r>
            <a:r>
              <a:rPr lang="en-US" altLang="zh-CN" sz="1600" dirty="0"/>
              <a:t>, 409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a:t>
            </a:r>
            <a:r>
              <a:rPr lang="en-US" altLang="zh-CN" sz="1800" b="1" kern="0" dirty="0" smtClean="0"/>
              <a:t>Silva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65974686"/>
      </p:ext>
    </p:extLst>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16    (Wednesday AM 2),	10:30-12:30 Thailand time</a:t>
            </a:r>
          </a:p>
          <a:p>
            <a:pPr lvl="1"/>
            <a:endParaRPr lang="en-US" altLang="en-US" sz="3600" dirty="0"/>
          </a:p>
        </p:txBody>
      </p:sp>
    </p:spTree>
    <p:extLst>
      <p:ext uri="{BB962C8B-B14F-4D97-AF65-F5344CB8AC3E}">
        <p14:creationId xmlns:p14="http://schemas.microsoft.com/office/powerpoint/2010/main" val="1806053299"/>
      </p:ext>
    </p:extLst>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284, 285, 433, 434, 560, 766, 767, 886, </a:t>
            </a:r>
            <a:r>
              <a:rPr lang="pt-BR" altLang="zh-CN" sz="1600" dirty="0" smtClean="0"/>
              <a:t>890</a:t>
            </a:r>
          </a:p>
          <a:p>
            <a:pPr lvl="1" algn="just">
              <a:buFont typeface="Arial" panose="020B0604020202020204" pitchFamily="34" charset="0"/>
              <a:buChar char="–"/>
              <a:defRPr/>
            </a:pPr>
            <a:r>
              <a:rPr lang="en-US" altLang="zh-CN" sz="1600" dirty="0"/>
              <a:t>as specified </a:t>
            </a:r>
            <a:r>
              <a:rPr lang="en-US" altLang="zh-CN" sz="1600" kern="0" dirty="0" smtClean="0"/>
              <a:t>in </a:t>
            </a:r>
            <a:r>
              <a:rPr lang="en-US" altLang="zh-CN" sz="1600" kern="0" dirty="0" smtClean="0"/>
              <a:t>11-22/1861r3 </a:t>
            </a:r>
            <a:r>
              <a:rPr lang="en-US" altLang="zh-CN" sz="1600" kern="0" dirty="0"/>
              <a:t>CC40 CR for Topic Threshold – Part </a:t>
            </a:r>
            <a:r>
              <a:rPr lang="en-US" altLang="zh-CN" sz="1600" kern="0" dirty="0" smtClean="0"/>
              <a:t>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smtClean="0"/>
              <a:t>Rui Du</a:t>
            </a:r>
            <a:r>
              <a:rPr lang="en-US" altLang="zh-CN" sz="1800" b="1" kern="0" dirty="0" smtClean="0"/>
              <a:t>	</a:t>
            </a:r>
            <a:r>
              <a:rPr lang="en-US" altLang="zh-CN" sz="1800" b="1" dirty="0" smtClean="0"/>
              <a:t>	</a:t>
            </a:r>
            <a:r>
              <a:rPr lang="en-US" altLang="zh-CN" sz="1800" b="1" kern="0" dirty="0" smtClean="0"/>
              <a:t>Second</a:t>
            </a:r>
            <a:r>
              <a:rPr lang="en-US" altLang="zh-CN" sz="1800" b="1" kern="0" dirty="0"/>
              <a:t>: Stephen McCann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22/1861r3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38159185"/>
      </p:ext>
    </p:extLst>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351 and 356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11-22-1830-03-00bf Resolution of DMG CID 351 356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22/1830r3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717328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184</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 365, and 449 and </a:t>
            </a:r>
            <a:r>
              <a:rPr lang="en-US" altLang="zh-CN" sz="1600" dirty="0" smtClean="0"/>
              <a:t>33</a:t>
            </a:r>
          </a:p>
          <a:p>
            <a:pPr lvl="1" algn="just">
              <a:buFont typeface="Arial" panose="020B0604020202020204" pitchFamily="34" charset="0"/>
              <a:buChar char="–"/>
              <a:defRPr/>
            </a:pPr>
            <a:r>
              <a:rPr lang="en-US" altLang="zh-CN" sz="1600" dirty="0" smtClean="0"/>
              <a:t>as </a:t>
            </a:r>
            <a:r>
              <a:rPr lang="en-US" altLang="zh-CN" sz="1600" dirty="0"/>
              <a:t>specified in 11-22/0980r5 ‘CC40 CR for CIDs 52, 365 and 449’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22/0980r5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43601504"/>
      </p:ext>
    </p:extLst>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accept document </a:t>
            </a:r>
            <a:r>
              <a:rPr lang="en-US" altLang="zh-CN" sz="1800" b="1" kern="0" dirty="0" smtClean="0"/>
              <a:t>11-22-1795r2 </a:t>
            </a:r>
            <a:r>
              <a:rPr lang="en-US" altLang="zh-CN" sz="1800" b="1" kern="0" dirty="0"/>
              <a:t>as the </a:t>
            </a:r>
            <a:r>
              <a:rPr lang="en-US" altLang="zh-CN" sz="1800" b="1" kern="0" dirty="0" err="1"/>
              <a:t>TGbf</a:t>
            </a:r>
            <a:r>
              <a:rPr lang="en-US" altLang="zh-CN" sz="1800" b="1" kern="0" dirty="0"/>
              <a:t> Coexistence Assessment document: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26 </a:t>
            </a:r>
            <a:r>
              <a:rPr lang="en-US" altLang="zh-CN" sz="1800" b="1" kern="0" dirty="0"/>
              <a:t>Y/  </a:t>
            </a:r>
            <a:r>
              <a:rPr lang="en-US" altLang="zh-CN" sz="1800" b="1" kern="0" dirty="0" smtClean="0"/>
              <a:t>0N</a:t>
            </a:r>
            <a:r>
              <a:rPr lang="en-US" altLang="zh-CN" sz="1800" b="1" kern="0" dirty="0"/>
              <a:t>/  </a:t>
            </a:r>
            <a:r>
              <a:rPr lang="en-US" altLang="zh-CN" sz="1800" b="1" kern="0" dirty="0" smtClean="0"/>
              <a:t>8A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a:t>
            </a:r>
            <a:r>
              <a:rPr lang="en-US" altLang="zh-CN" sz="1600" b="1" dirty="0" smtClean="0">
                <a:highlight>
                  <a:srgbClr val="00FF00"/>
                </a:highlight>
              </a:rPr>
              <a:t>(26Y</a:t>
            </a:r>
            <a:r>
              <a:rPr lang="en-US" altLang="zh-CN" sz="1600" b="1" dirty="0">
                <a:highlight>
                  <a:srgbClr val="00FF00"/>
                </a:highlight>
              </a:rPr>
              <a:t>, </a:t>
            </a:r>
            <a:r>
              <a:rPr lang="en-US" altLang="zh-CN" sz="1600" b="1" dirty="0" smtClean="0">
                <a:highlight>
                  <a:srgbClr val="00FF00"/>
                </a:highlight>
              </a:rPr>
              <a:t>0N</a:t>
            </a:r>
            <a:r>
              <a:rPr lang="en-US" altLang="zh-CN" sz="1600" b="1" dirty="0">
                <a:highlight>
                  <a:srgbClr val="00FF00"/>
                </a:highlight>
              </a:rPr>
              <a:t>, </a:t>
            </a:r>
            <a:r>
              <a:rPr lang="en-US" altLang="zh-CN" sz="1600" b="1" dirty="0" smtClean="0">
                <a:highlight>
                  <a:srgbClr val="00FF00"/>
                </a:highlight>
              </a:rPr>
              <a:t>8A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3311411"/>
      </p:ext>
    </p:extLst>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700" kern="0" dirty="0"/>
          </a:p>
          <a:p>
            <a:pPr marL="342900" lvl="1" indent="-342900" algn="just">
              <a:buFont typeface="Arial" panose="020B0604020202020204" pitchFamily="34" charset="0"/>
              <a:buChar char="•"/>
              <a:defRPr/>
            </a:pPr>
            <a:r>
              <a:rPr lang="en-US" altLang="zh-CN" sz="1400" b="1" dirty="0"/>
              <a:t>Move to add the following to </a:t>
            </a:r>
            <a:r>
              <a:rPr lang="en-US" altLang="zh-CN" sz="1400" b="1" dirty="0" err="1"/>
              <a:t>TGbf's</a:t>
            </a:r>
            <a:r>
              <a:rPr lang="en-US" altLang="zh-CN" sz="1400" b="1" dirty="0"/>
              <a:t> </a:t>
            </a:r>
            <a:r>
              <a:rPr lang="en-US" altLang="zh-CN" sz="1400" b="1" dirty="0" smtClean="0"/>
              <a:t>SFD</a:t>
            </a:r>
            <a:r>
              <a:rPr lang="en-US" altLang="zh-CN" sz="1400" b="1" kern="0" dirty="0" smtClean="0"/>
              <a:t>:</a:t>
            </a:r>
            <a:endParaRPr lang="en-US" altLang="zh-CN" sz="1400" b="1" kern="0" dirty="0"/>
          </a:p>
          <a:p>
            <a:pPr marL="342900" lvl="1" indent="-342900" algn="just">
              <a:buFont typeface="Arial" panose="020B0604020202020204" pitchFamily="34" charset="0"/>
              <a:buChar char="•"/>
              <a:defRPr/>
            </a:pPr>
            <a:r>
              <a:rPr lang="en-US" altLang="zh-CN" sz="1200" b="1" dirty="0" smtClean="0"/>
              <a:t>Add </a:t>
            </a:r>
            <a:r>
              <a:rPr lang="en-US" altLang="zh-CN" sz="1200" b="1" dirty="0"/>
              <a:t>fields </a:t>
            </a:r>
            <a:r>
              <a:rPr lang="en-US" altLang="zh-CN" sz="1200" b="1" dirty="0" err="1"/>
              <a:t>RX_OP_Gain_Type</a:t>
            </a:r>
            <a:r>
              <a:rPr lang="en-US" altLang="zh-CN" sz="1200" b="1" dirty="0"/>
              <a:t> and </a:t>
            </a:r>
            <a:r>
              <a:rPr lang="en-US" altLang="zh-CN" sz="1200" b="1" dirty="0" err="1"/>
              <a:t>Rx_OP_Gain_Index</a:t>
            </a:r>
            <a:r>
              <a:rPr lang="en-US" altLang="zh-CN" sz="1200" b="1" dirty="0"/>
              <a:t> along with CSI in 11bf sub-7GHz sensing measurement report to indicate the Rx OP index or Rx gain </a:t>
            </a:r>
            <a:r>
              <a:rPr lang="en-US" altLang="zh-CN" sz="1200" b="1" dirty="0" smtClean="0"/>
              <a:t>index.</a:t>
            </a:r>
            <a:endParaRPr lang="en-US" altLang="zh-CN" sz="1200" b="1" kern="0" dirty="0"/>
          </a:p>
          <a:p>
            <a:pPr lvl="1" algn="just">
              <a:buFont typeface="Arial" panose="020B0604020202020204" pitchFamily="34" charset="0"/>
              <a:buChar char="–"/>
              <a:defRPr/>
            </a:pPr>
            <a:r>
              <a:rPr lang="en-US" altLang="zh-CN" sz="1050" b="1" kern="0" dirty="0" err="1" smtClean="0"/>
              <a:t>RX_OP_Gain_Type</a:t>
            </a:r>
            <a:r>
              <a:rPr lang="en-US" altLang="zh-CN" sz="1050" b="1" kern="0" dirty="0"/>
              <a:t>: 2 bits (b1b0)</a:t>
            </a:r>
          </a:p>
          <a:p>
            <a:pPr marL="457200" lvl="1" indent="0" algn="just">
              <a:buNone/>
              <a:defRPr/>
            </a:pPr>
            <a:r>
              <a:rPr lang="en-US" altLang="zh-CN" sz="1050" b="1" kern="0" dirty="0" smtClean="0"/>
              <a:t>	•       </a:t>
            </a:r>
            <a:r>
              <a:rPr lang="en-US" altLang="zh-CN" sz="1050" b="1" kern="0" dirty="0"/>
              <a:t>00: neither Rx OP index nor Rx gain index  is reported, and </a:t>
            </a:r>
            <a:r>
              <a:rPr lang="en-US" altLang="zh-CN" sz="1050" b="1" kern="0" dirty="0" err="1"/>
              <a:t>Rx_OP_Gain_Index</a:t>
            </a:r>
            <a:r>
              <a:rPr lang="en-US" altLang="zh-CN" sz="1050" b="1" kern="0" dirty="0"/>
              <a:t> values are invalid</a:t>
            </a:r>
          </a:p>
          <a:p>
            <a:pPr marL="457200" lvl="1" indent="0" algn="just">
              <a:buNone/>
              <a:defRPr/>
            </a:pPr>
            <a:r>
              <a:rPr lang="en-US" altLang="zh-CN" sz="1050" b="1" kern="0" dirty="0" smtClean="0"/>
              <a:t>	•       </a:t>
            </a:r>
            <a:r>
              <a:rPr lang="en-US" altLang="zh-CN" sz="1050" b="1" kern="0" dirty="0"/>
              <a:t>01: Rx OP index is reported in </a:t>
            </a:r>
            <a:r>
              <a:rPr lang="en-US" altLang="zh-CN" sz="1050" b="1" kern="0" dirty="0" err="1"/>
              <a:t>Rx_OP_Gain_Index</a:t>
            </a:r>
            <a:r>
              <a:rPr lang="en-US" altLang="zh-CN" sz="1050" b="1" kern="0" dirty="0"/>
              <a:t>. The details of receiver OP categorization method(s) are TBD</a:t>
            </a:r>
          </a:p>
          <a:p>
            <a:pPr marL="457200" lvl="1" indent="0" algn="just">
              <a:buNone/>
              <a:defRPr/>
            </a:pPr>
            <a:r>
              <a:rPr lang="en-US" altLang="zh-CN" sz="1050" b="1" kern="0" dirty="0" smtClean="0"/>
              <a:t>	•       </a:t>
            </a:r>
            <a:r>
              <a:rPr lang="en-US" altLang="zh-CN" sz="1050" b="1" kern="0" dirty="0"/>
              <a:t>10: Rx gain index is reported in </a:t>
            </a:r>
            <a:r>
              <a:rPr lang="en-US" altLang="zh-CN" sz="1050" b="1" kern="0" dirty="0" err="1"/>
              <a:t>Rx_OP_Gain_Index</a:t>
            </a:r>
            <a:r>
              <a:rPr lang="en-US" altLang="zh-CN" sz="1050" b="1" kern="0" dirty="0"/>
              <a:t>. The details of  Rx gain index definition are TBD</a:t>
            </a:r>
          </a:p>
          <a:p>
            <a:pPr marL="457200" lvl="1" indent="0" algn="just">
              <a:buNone/>
              <a:defRPr/>
            </a:pPr>
            <a:r>
              <a:rPr lang="en-US" altLang="zh-CN" sz="1050" b="1" kern="0" dirty="0" smtClean="0"/>
              <a:t>	•       </a:t>
            </a:r>
            <a:r>
              <a:rPr lang="en-US" altLang="zh-CN" sz="1050" b="1" kern="0" dirty="0"/>
              <a:t>11: reserved</a:t>
            </a:r>
          </a:p>
          <a:p>
            <a:pPr marL="895350" lvl="1" indent="-438150" algn="just">
              <a:buNone/>
              <a:defRPr/>
            </a:pPr>
            <a:r>
              <a:rPr lang="en-US" altLang="zh-CN" sz="1050" b="1" kern="0" dirty="0" smtClean="0"/>
              <a:t>	•     Note</a:t>
            </a:r>
            <a:r>
              <a:rPr lang="en-US" altLang="zh-CN" sz="1050" b="1" kern="0" dirty="0"/>
              <a:t>: Receiver determines value of </a:t>
            </a:r>
            <a:r>
              <a:rPr lang="en-US" altLang="zh-CN" sz="1050" b="1" kern="0" dirty="0" err="1"/>
              <a:t>Rx_OP_Gain_Type</a:t>
            </a:r>
            <a:r>
              <a:rPr lang="en-US" altLang="zh-CN" sz="1050" b="1" kern="0" dirty="0"/>
              <a:t> as it sees the best fit. </a:t>
            </a:r>
            <a:r>
              <a:rPr lang="en-US" altLang="zh-CN" sz="1050" b="1" kern="0" dirty="0" err="1"/>
              <a:t>Rx_OP_Gain_Type</a:t>
            </a:r>
            <a:r>
              <a:rPr lang="en-US" altLang="zh-CN" sz="1050" b="1" kern="0" dirty="0"/>
              <a:t> value doesn’t change during a sensing measurement setup. No need of capability info to use this field. No need of initiator assigning the use of this field.</a:t>
            </a:r>
          </a:p>
          <a:p>
            <a:pPr lvl="1" algn="just">
              <a:buFont typeface="Arial" panose="020B0604020202020204" pitchFamily="34" charset="0"/>
              <a:buChar char="–"/>
              <a:defRPr/>
            </a:pPr>
            <a:r>
              <a:rPr lang="en-US" altLang="zh-CN" sz="1050" b="1" kern="0" dirty="0" err="1" smtClean="0"/>
              <a:t>Rx_OP_Gain_Index</a:t>
            </a:r>
            <a:r>
              <a:rPr lang="en-US" altLang="zh-CN" sz="1050" b="1" kern="0" dirty="0"/>
              <a:t>:</a:t>
            </a:r>
          </a:p>
          <a:p>
            <a:pPr marL="457200" lvl="1" indent="0" algn="just">
              <a:buNone/>
              <a:defRPr/>
            </a:pPr>
            <a:r>
              <a:rPr lang="en-US" altLang="zh-CN" sz="1050" b="1" kern="0" dirty="0" smtClean="0"/>
              <a:t>	•       </a:t>
            </a:r>
            <a:r>
              <a:rPr lang="en-US" altLang="zh-CN" sz="1050" b="1" kern="0" dirty="0"/>
              <a:t>It’s a fixed size field, number of bits TBD.  </a:t>
            </a:r>
          </a:p>
          <a:p>
            <a:pPr marL="457200" lvl="1" indent="0" algn="just">
              <a:buNone/>
              <a:defRPr/>
            </a:pPr>
            <a:r>
              <a:rPr lang="en-US" altLang="zh-CN" sz="1050" b="1" kern="0" dirty="0" smtClean="0"/>
              <a:t>	•       </a:t>
            </a:r>
            <a:r>
              <a:rPr lang="en-US" altLang="zh-CN" sz="1050" b="1" kern="0" dirty="0"/>
              <a:t>Its content depends on the value of </a:t>
            </a:r>
            <a:r>
              <a:rPr lang="en-US" altLang="zh-CN" sz="1050" b="1" kern="0" dirty="0" err="1"/>
              <a:t>RX_OP_Gain_Type</a:t>
            </a:r>
            <a:endParaRPr lang="en-US" altLang="zh-CN" sz="1050" b="1" kern="0" dirty="0"/>
          </a:p>
          <a:p>
            <a:pPr marL="457200" lvl="1" indent="0" algn="just">
              <a:buNone/>
              <a:defRPr/>
            </a:pPr>
            <a:r>
              <a:rPr lang="en-US" altLang="zh-CN" sz="1050" b="1" kern="0" dirty="0" smtClean="0"/>
              <a:t>	•       </a:t>
            </a:r>
            <a:r>
              <a:rPr lang="en-US" altLang="zh-CN" sz="1050" b="1" kern="0" dirty="0"/>
              <a:t>Reporting value per receive antenna is TBD</a:t>
            </a:r>
          </a:p>
          <a:p>
            <a:pPr lvl="1" algn="just">
              <a:buFont typeface="Arial" panose="020B0604020202020204" pitchFamily="34" charset="0"/>
              <a:buChar char="–"/>
              <a:defRPr/>
            </a:pPr>
            <a:endParaRPr lang="en-US" altLang="zh-CN" sz="1400" b="1" kern="0" dirty="0" smtClean="0"/>
          </a:p>
          <a:p>
            <a:pPr marL="342900" lvl="1" indent="-342900" algn="just">
              <a:buFont typeface="Arial" panose="020B0604020202020204" pitchFamily="34" charset="0"/>
              <a:buChar char="•"/>
              <a:defRPr/>
            </a:pPr>
            <a:r>
              <a:rPr lang="en-US" altLang="zh-CN" sz="1400" b="1" kern="0" dirty="0" smtClean="0"/>
              <a:t>Move: </a:t>
            </a:r>
            <a:r>
              <a:rPr lang="en-US" altLang="zh-CN" sz="1400" b="1" kern="0" dirty="0"/>
              <a:t>Julia </a:t>
            </a:r>
            <a:r>
              <a:rPr lang="en-US" altLang="zh-CN" sz="1400" b="1" kern="0" dirty="0" smtClean="0"/>
              <a:t>Feng</a:t>
            </a:r>
            <a:r>
              <a:rPr lang="en-US" altLang="zh-CN" sz="1400" b="1" dirty="0" smtClean="0"/>
              <a:t>	</a:t>
            </a:r>
            <a:r>
              <a:rPr lang="en-US" altLang="zh-CN" sz="1400" b="1" kern="0" dirty="0" smtClean="0"/>
              <a:t>Second</a:t>
            </a:r>
            <a:r>
              <a:rPr lang="en-US" altLang="zh-CN" sz="1400" b="1" kern="0" dirty="0"/>
              <a:t>: Kevin </a:t>
            </a:r>
            <a:r>
              <a:rPr lang="en-US" altLang="zh-CN" sz="1400" b="1" kern="0" dirty="0" err="1"/>
              <a:t>Tsung-han</a:t>
            </a:r>
            <a:r>
              <a:rPr lang="en-US" altLang="zh-CN" sz="1400" b="1" kern="0" dirty="0"/>
              <a:t> Tsai</a:t>
            </a:r>
            <a:endParaRPr lang="en-US" altLang="zh-CN" sz="1400" b="1" kern="0" dirty="0" smtClean="0"/>
          </a:p>
          <a:p>
            <a:pPr marL="342900" lvl="1" indent="-342900" algn="just">
              <a:buFont typeface="Arial" panose="020B0604020202020204" pitchFamily="34" charset="0"/>
              <a:buChar char="•"/>
              <a:defRPr/>
            </a:pPr>
            <a:r>
              <a:rPr lang="en-US" altLang="zh-CN" sz="1400" b="1" kern="0" dirty="0" smtClean="0"/>
              <a:t>Preliminary </a:t>
            </a:r>
            <a:r>
              <a:rPr lang="en-US" altLang="zh-CN" sz="1400" b="1" kern="0" dirty="0"/>
              <a:t>Result: (   </a:t>
            </a:r>
            <a:r>
              <a:rPr lang="en-US" altLang="zh-CN" sz="1400" b="1" kern="0" dirty="0" smtClean="0"/>
              <a:t>29Y</a:t>
            </a:r>
            <a:r>
              <a:rPr lang="en-US" altLang="zh-CN" sz="1400" b="1" kern="0" dirty="0"/>
              <a:t>/  </a:t>
            </a:r>
            <a:r>
              <a:rPr lang="en-US" altLang="zh-CN" sz="1400" b="1" kern="0" dirty="0" smtClean="0"/>
              <a:t>6N</a:t>
            </a:r>
            <a:r>
              <a:rPr lang="en-US" altLang="zh-CN" sz="1400" b="1" kern="0" dirty="0"/>
              <a:t>/  </a:t>
            </a:r>
            <a:r>
              <a:rPr lang="en-US" altLang="zh-CN" sz="1400" b="1" kern="0" dirty="0" smtClean="0"/>
              <a:t>10A</a:t>
            </a:r>
            <a:r>
              <a:rPr lang="en-US" altLang="zh-CN" sz="1400" b="1" kern="0" dirty="0"/>
              <a:t>)</a:t>
            </a:r>
          </a:p>
          <a:p>
            <a:pPr marL="342900" lvl="1" indent="-342900" algn="just">
              <a:spcBef>
                <a:spcPct val="0"/>
              </a:spcBef>
              <a:buFont typeface="Arial" panose="020B0604020202020204" pitchFamily="34" charset="0"/>
              <a:buChar char="•"/>
              <a:defRPr/>
            </a:pPr>
            <a:r>
              <a:rPr lang="en-US" altLang="zh-CN" sz="1400" b="1" kern="0" dirty="0"/>
              <a:t>Result*: </a:t>
            </a:r>
            <a:r>
              <a:rPr lang="en-US" altLang="zh-CN" sz="1400" b="1" dirty="0">
                <a:solidFill>
                  <a:srgbClr val="000000"/>
                </a:solidFill>
                <a:highlight>
                  <a:srgbClr val="00FF00"/>
                </a:highlight>
                <a:latin typeface="Times New Roman" panose="02020603050405020304" pitchFamily="18" charset="0"/>
                <a:cs typeface="+mn-cs"/>
              </a:rPr>
              <a:t>Motion Passes (</a:t>
            </a:r>
            <a:r>
              <a:rPr lang="en-US" altLang="zh-CN" sz="1400" b="1" dirty="0" smtClean="0">
                <a:solidFill>
                  <a:srgbClr val="000000"/>
                </a:solidFill>
                <a:highlight>
                  <a:srgbClr val="00FF00"/>
                </a:highlight>
                <a:latin typeface="Times New Roman" panose="02020603050405020304" pitchFamily="18" charset="0"/>
                <a:cs typeface="+mn-cs"/>
              </a:rPr>
              <a:t>28Y</a:t>
            </a:r>
            <a:r>
              <a:rPr lang="en-US" altLang="zh-CN" sz="1400" b="1" dirty="0">
                <a:solidFill>
                  <a:srgbClr val="000000"/>
                </a:solidFill>
                <a:highlight>
                  <a:srgbClr val="00FF00"/>
                </a:highlight>
                <a:latin typeface="Times New Roman" panose="02020603050405020304" pitchFamily="18" charset="0"/>
                <a:cs typeface="+mn-cs"/>
              </a:rPr>
              <a:t>, </a:t>
            </a:r>
            <a:r>
              <a:rPr lang="en-US" altLang="zh-CN" sz="1400" b="1" dirty="0" smtClean="0">
                <a:solidFill>
                  <a:srgbClr val="000000"/>
                </a:solidFill>
                <a:highlight>
                  <a:srgbClr val="00FF00"/>
                </a:highlight>
                <a:latin typeface="Times New Roman" panose="02020603050405020304" pitchFamily="18" charset="0"/>
                <a:cs typeface="+mn-cs"/>
              </a:rPr>
              <a:t>5N</a:t>
            </a:r>
            <a:r>
              <a:rPr lang="en-US" altLang="zh-CN" sz="1400" b="1" dirty="0">
                <a:solidFill>
                  <a:srgbClr val="000000"/>
                </a:solidFill>
                <a:highlight>
                  <a:srgbClr val="00FF00"/>
                </a:highlight>
                <a:latin typeface="Times New Roman" panose="02020603050405020304" pitchFamily="18" charset="0"/>
                <a:cs typeface="+mn-cs"/>
              </a:rPr>
              <a:t>, </a:t>
            </a:r>
            <a:r>
              <a:rPr lang="en-US" altLang="zh-CN" sz="1400" b="1" dirty="0" smtClean="0">
                <a:solidFill>
                  <a:srgbClr val="000000"/>
                </a:solidFill>
                <a:highlight>
                  <a:srgbClr val="00FF00"/>
                </a:highlight>
                <a:latin typeface="Times New Roman" panose="02020603050405020304" pitchFamily="18" charset="0"/>
                <a:cs typeface="+mn-cs"/>
              </a:rPr>
              <a:t>10A</a:t>
            </a:r>
            <a:r>
              <a:rPr lang="en-US" altLang="zh-CN" sz="1400" b="1" dirty="0">
                <a:solidFill>
                  <a:srgbClr val="000000"/>
                </a:solidFill>
                <a:highlight>
                  <a:srgbClr val="00FF00"/>
                </a:highlight>
                <a:latin typeface="Times New Roman" panose="02020603050405020304" pitchFamily="18" charset="0"/>
                <a:cs typeface="+mn-cs"/>
              </a:rPr>
              <a:t>)</a:t>
            </a:r>
            <a:endParaRPr lang="en-US" altLang="zh-CN" sz="14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900" kern="0" dirty="0"/>
          </a:p>
          <a:p>
            <a:pPr marL="0" lvl="1" indent="0">
              <a:buNone/>
              <a:defRPr/>
            </a:pPr>
            <a:endParaRPr lang="en-US" altLang="zh-CN" sz="1200" kern="0" dirty="0"/>
          </a:p>
          <a:p>
            <a:pPr marL="0" lvl="1" indent="0">
              <a:buNone/>
              <a:defRPr/>
            </a:pPr>
            <a:r>
              <a:rPr lang="en-US" altLang="zh-CN" sz="1200" kern="0" dirty="0"/>
              <a:t>Note</a:t>
            </a:r>
            <a:r>
              <a:rPr lang="zh-CN" altLang="en-US" sz="1200" kern="0" dirty="0"/>
              <a:t>：  </a:t>
            </a:r>
            <a:endParaRPr lang="en-US" altLang="zh-CN" sz="1200" kern="0" dirty="0"/>
          </a:p>
          <a:p>
            <a:pPr marL="628650" lvl="2">
              <a:buFont typeface="微软雅黑" panose="020B0503020204020204" pitchFamily="34" charset="-122"/>
              <a:buChar char="–"/>
              <a:defRPr/>
            </a:pPr>
            <a:r>
              <a:rPr lang="en-US" altLang="zh-CN" sz="1050" kern="0" dirty="0"/>
              <a:t>* Amended result accounts for removal of </a:t>
            </a:r>
            <a:r>
              <a:rPr lang="en-US" altLang="zh-CN" sz="1050" kern="0" dirty="0" smtClean="0">
                <a:solidFill>
                  <a:srgbClr val="FF0000"/>
                </a:solidFill>
              </a:rPr>
              <a:t>2</a:t>
            </a:r>
            <a:r>
              <a:rPr lang="en-US" altLang="zh-CN" sz="1050" kern="0" dirty="0" smtClean="0"/>
              <a:t> </a:t>
            </a:r>
            <a:r>
              <a:rPr lang="en-US" altLang="zh-CN" sz="1050" kern="0" dirty="0"/>
              <a:t>votes of non-voting members.</a:t>
            </a:r>
          </a:p>
          <a:p>
            <a:pPr marL="628650" lvl="2">
              <a:buFont typeface="微软雅黑" panose="020B0503020204020204" pitchFamily="34" charset="-122"/>
              <a:buChar char="–"/>
              <a:defRPr/>
            </a:pPr>
            <a:r>
              <a:rPr lang="en-US" altLang="zh-CN" sz="1050" kern="0" dirty="0"/>
              <a:t>Related document: </a:t>
            </a:r>
            <a:r>
              <a:rPr lang="en-US" altLang="zh-CN" sz="1050" kern="0" dirty="0" smtClean="0"/>
              <a:t>11-22/1254r3</a:t>
            </a:r>
          </a:p>
          <a:p>
            <a:pPr marL="628650" lvl="2">
              <a:buFont typeface="微软雅黑" panose="020B0503020204020204" pitchFamily="34" charset="-122"/>
              <a:buChar char="–"/>
              <a:defRPr/>
            </a:pPr>
            <a:r>
              <a:rPr lang="en-US" altLang="zh-CN" sz="1050" kern="0" dirty="0" smtClean="0"/>
              <a:t>SP </a:t>
            </a:r>
            <a:r>
              <a:rPr lang="en-US" altLang="zh-CN" sz="1050" kern="0" dirty="0"/>
              <a:t>Result: Unanimous consent</a:t>
            </a:r>
          </a:p>
          <a:p>
            <a:pPr marL="628650" lvl="2">
              <a:buFont typeface="微软雅黑" panose="020B0503020204020204" pitchFamily="34" charset="-122"/>
              <a:buChar char="–"/>
              <a:defRPr/>
            </a:pPr>
            <a:endParaRPr lang="en-US" altLang="zh-CN" sz="900" b="1" kern="0" dirty="0"/>
          </a:p>
        </p:txBody>
      </p:sp>
      <p:pic>
        <p:nvPicPr>
          <p:cNvPr id="1026" name="Picture 2" descr="image_SP_11-22-1254r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143500"/>
            <a:ext cx="4124325"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2677026"/>
      </p:ext>
    </p:extLst>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17    (Thursday AM 1),	08:00-10:00 Thailand time</a:t>
            </a:r>
          </a:p>
          <a:p>
            <a:pPr lvl="1"/>
            <a:endParaRPr lang="en-US" altLang="en-US" sz="3600" dirty="0"/>
          </a:p>
        </p:txBody>
      </p:sp>
    </p:spTree>
    <p:extLst>
      <p:ext uri="{BB962C8B-B14F-4D97-AF65-F5344CB8AC3E}">
        <p14:creationId xmlns:p14="http://schemas.microsoft.com/office/powerpoint/2010/main" val="3035894632"/>
      </p:ext>
    </p:extLst>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39, 40, 644, </a:t>
            </a:r>
            <a:r>
              <a:rPr lang="pt-BR" altLang="zh-CN" sz="1600" dirty="0" smtClean="0"/>
              <a:t>645</a:t>
            </a:r>
            <a:endParaRPr lang="en-US" altLang="zh-CN" sz="1600" dirty="0"/>
          </a:p>
          <a:p>
            <a:pPr lvl="1" algn="just">
              <a:buFont typeface="Arial" panose="020B0604020202020204" pitchFamily="34" charset="0"/>
              <a:buChar char="–"/>
              <a:defRPr/>
            </a:pPr>
            <a:r>
              <a:rPr lang="en-US" altLang="zh-CN" sz="1600" dirty="0"/>
              <a:t>as specified in 11-22/1946r0</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22/1946r0</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575189473"/>
      </p:ext>
    </p:extLst>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pt-BR" altLang="zh-CN" sz="1600" dirty="0"/>
              <a:t>CID: 295</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22/1839r0 SR2SR Link Identification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Rajat </a:t>
            </a:r>
            <a:r>
              <a:rPr lang="en-US" altLang="zh-CN" sz="1800" b="1" kern="0" dirty="0" err="1"/>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22/1839r0</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396266686"/>
      </p:ext>
    </p:extLst>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r>
              <a:rPr lang="en-US" altLang="zh-CN" sz="1800" b="1" kern="0" dirty="0" smtClean="0"/>
              <a:t>:</a:t>
            </a:r>
          </a:p>
          <a:p>
            <a:pPr lvl="1" algn="just">
              <a:buFont typeface="Arial" panose="020B0604020202020204" pitchFamily="34" charset="0"/>
              <a:buChar char="–"/>
              <a:defRPr/>
            </a:pPr>
            <a:r>
              <a:rPr lang="en-US" altLang="zh-CN" sz="1600" dirty="0" smtClean="0"/>
              <a:t>11-22/1937r3  PDT </a:t>
            </a:r>
            <a:r>
              <a:rPr lang="en-US" altLang="zh-CN" sz="1600" dirty="0"/>
              <a:t>- NDP formats for sensing</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22/1937r3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645667303"/>
      </p:ext>
    </p:extLst>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smtClean="0"/>
              <a:t>CID</a:t>
            </a:r>
            <a:r>
              <a:rPr lang="en-US" altLang="zh-CN" sz="1600" dirty="0"/>
              <a:t>: 307, 480.</a:t>
            </a:r>
          </a:p>
          <a:p>
            <a:pPr lvl="1"/>
            <a:r>
              <a:rPr lang="en-US" altLang="zh-CN" sz="1600" dirty="0" smtClean="0"/>
              <a:t>as </a:t>
            </a:r>
            <a:r>
              <a:rPr lang="en-US" altLang="zh-CN" sz="1600" dirty="0"/>
              <a:t>specified in 22/1980r4 CR Document for CIDs related to NDP format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Rajat </a:t>
            </a:r>
            <a:r>
              <a:rPr lang="en-US" altLang="zh-CN" sz="1800" b="1" kern="0" dirty="0" err="1"/>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22/1980r4 </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679333239"/>
      </p:ext>
    </p:extLst>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r>
              <a:rPr lang="en-US" altLang="zh-CN" sz="1800" b="1" kern="0" dirty="0" smtClean="0"/>
              <a:t>:</a:t>
            </a:r>
          </a:p>
          <a:p>
            <a:pPr lvl="1" algn="just">
              <a:buFont typeface="Arial" panose="020B0604020202020204" pitchFamily="34" charset="0"/>
              <a:buChar char="–"/>
              <a:defRPr/>
            </a:pPr>
            <a:r>
              <a:rPr lang="en-US" altLang="zh-CN" sz="1600" dirty="0"/>
              <a:t>11-22/2015r1  PDT - CSD Setting for Sensing</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Qinghua Li</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22/2015r1</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1581881442"/>
      </p:ext>
    </p:extLst>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107946</TotalTime>
  <Words>11506</Words>
  <Application>Microsoft Office PowerPoint</Application>
  <PresentationFormat>宽屏</PresentationFormat>
  <Paragraphs>2910</Paragraphs>
  <Slides>252</Slides>
  <Notes>252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252</vt:i4>
      </vt:variant>
    </vt:vector>
  </HeadingPairs>
  <TitlesOfParts>
    <vt:vector size="261"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4972</cp:revision>
  <cp:lastPrinted>2014-11-04T15:04:57Z</cp:lastPrinted>
  <dcterms:created xsi:type="dcterms:W3CDTF">2007-04-17T18:10:23Z</dcterms:created>
  <dcterms:modified xsi:type="dcterms:W3CDTF">2022-11-17T00:57:37Z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(3)qDGV/gaU7rvn/fMZ/ihJ+sCBiFKk0AA1Ryc2MPS5AyPLVZQu3YX45nkCc34YbwlaTjfSmvnU
w8up3h772wwMX4EHnyLQrmIfz8VGo/k07XLVNJ2unnevjqb+rXWNP8RZwpjan6n3Aq8AjP+5
w0PuIcbpNcadQKYxpb/jqtWrTbRfBlcvsgVcnwQX2UN4YIwgc8GQjw1bBQ7w+qNGu/TTTJeX
FTPfWzvFQUt4DQw6yj</vt:lpwstr>
  </property>
  <property fmtid="{D5CDD505-2E9C-101B-9397-08002B2CF9AE}" pid="27" name="_2015_ms_pID_7253431">
    <vt:lpwstr>qJqi3L5Wl5ZT6ql7hIiQauO/PNZRdpa36DQMFCr4ST3sNsex05vJEV
KshrnNbLT4rlRZWlknh+q7KN/SnV+hZSmmIFYj3XgsHvsWjAW5+Y4ihqF4iktYzJLarQqOht
GANpP8aSArIawIX889Ov7qclLlcjeWSbVaZkpxJBPndpP2Jb3VzFBV0i0X8N8gXq1qqr19Vi
ZurldOIfRjrnLyyhtMeOg5CkUUjZsdnHRYXj</vt:lpwstr>
  </property>
  <property fmtid="{D5CDD505-2E9C-101B-9397-08002B2CF9AE}" pid="28" name="_2015_ms_pID_7253432">
    <vt:lpwstr>18N11YewB1bCmW5Y/AiSAsM=</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