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5"/>
  </p:notesMasterIdLst>
  <p:handoutMasterIdLst>
    <p:handoutMasterId r:id="rId246"/>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820" r:id="rId204"/>
    <p:sldId id="821" r:id="rId205"/>
    <p:sldId id="822" r:id="rId206"/>
    <p:sldId id="823" r:id="rId207"/>
    <p:sldId id="824" r:id="rId208"/>
    <p:sldId id="825" r:id="rId209"/>
    <p:sldId id="826" r:id="rId210"/>
    <p:sldId id="827" r:id="rId211"/>
    <p:sldId id="828" r:id="rId212"/>
    <p:sldId id="829" r:id="rId213"/>
    <p:sldId id="805" r:id="rId214"/>
    <p:sldId id="842" r:id="rId215"/>
    <p:sldId id="843" r:id="rId216"/>
    <p:sldId id="844" r:id="rId217"/>
    <p:sldId id="845" r:id="rId218"/>
    <p:sldId id="846" r:id="rId219"/>
    <p:sldId id="847" r:id="rId220"/>
    <p:sldId id="848" r:id="rId221"/>
    <p:sldId id="849" r:id="rId222"/>
    <p:sldId id="850" r:id="rId223"/>
    <p:sldId id="851" r:id="rId224"/>
    <p:sldId id="852" r:id="rId225"/>
    <p:sldId id="853" r:id="rId226"/>
    <p:sldId id="854" r:id="rId227"/>
    <p:sldId id="855" r:id="rId228"/>
    <p:sldId id="856" r:id="rId229"/>
    <p:sldId id="857" r:id="rId230"/>
    <p:sldId id="858" r:id="rId231"/>
    <p:sldId id="859" r:id="rId232"/>
    <p:sldId id="860" r:id="rId233"/>
    <p:sldId id="861" r:id="rId234"/>
    <p:sldId id="862" r:id="rId235"/>
    <p:sldId id="863" r:id="rId236"/>
    <p:sldId id="864" r:id="rId237"/>
    <p:sldId id="841" r:id="rId238"/>
    <p:sldId id="840" r:id="rId239"/>
    <p:sldId id="865" r:id="rId240"/>
    <p:sldId id="708" r:id="rId241"/>
    <p:sldId id="561" r:id="rId242"/>
    <p:sldId id="698" r:id="rId243"/>
    <p:sldId id="705" r:id="rId2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41" autoAdjust="0"/>
    <p:restoredTop sz="90427" autoAdjust="0"/>
  </p:normalViewPr>
  <p:slideViewPr>
    <p:cSldViewPr>
      <p:cViewPr varScale="1">
        <p:scale>
          <a:sx n="101" d="100"/>
          <a:sy n="101" d="100"/>
        </p:scale>
        <p:origin x="45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commentAuthors" Target="commentAuthor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presProps" Target="pres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viewProps" Target="viewProp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theme" Target="theme/theme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tableStyles" Target="tableStyle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notesMaster" Target="notesMasters/notes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handoutMaster" Target="handoutMasters/handout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623748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357752"/>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7408740"/>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3225096"/>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02331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4607930"/>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68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0874494"/>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1666096"/>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188816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201128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5410321"/>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5211201"/>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5883292"/>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090859"/>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976193"/>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3711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2627920"/>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4513517"/>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8902203"/>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6072560"/>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0660888"/>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1098025"/>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7872355"/>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97725"/>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496759"/>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7701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9860749"/>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93672"/>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904314"/>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67888"/>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3480946"/>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109019"/>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826056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7046184"/>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7288852"/>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8244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r82</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410257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213285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3555952"/>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858428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65273687"/>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13250594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75505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340492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312481"/>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84404755"/>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517320794"/>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3463819"/>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59472176"/>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664266777"/>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50952858"/>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555932485"/>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592903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660509166"/>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00931405"/>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808539806"/>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825352698"/>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79265447"/>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195991170"/>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59605304"/>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78477180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12306760"/>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260897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607337"/>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45920891"/>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8669708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704284687"/>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14229254"/>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02565488"/>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65974686"/>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1806053299"/>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dirty="0"/>
              <a:t>as specified </a:t>
            </a:r>
            <a:r>
              <a:rPr lang="en-US" altLang="zh-CN" sz="1600" kern="0" dirty="0" smtClean="0"/>
              <a:t>in </a:t>
            </a:r>
            <a:r>
              <a:rPr lang="en-US" altLang="zh-CN" sz="1600" kern="0" dirty="0"/>
              <a:t>11-22/1861r2 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775614"/>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22/1830</a:t>
            </a:r>
            <a:r>
              <a:rPr lang="en-US" altLang="zh-CN" kern="0" dirty="0" smtClean="0"/>
              <a:t>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09541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106621</TotalTime>
  <Words>11197</Words>
  <Application>Microsoft Office PowerPoint</Application>
  <PresentationFormat>宽屏</PresentationFormat>
  <Paragraphs>2781</Paragraphs>
  <Slides>243</Slides>
  <Notes>243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243</vt:i4>
      </vt:variant>
    </vt:vector>
  </HeadingPairs>
  <TitlesOfParts>
    <vt:vector size="252"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4949</cp:revision>
  <cp:lastPrinted>2014-11-04T15:04:57Z</cp:lastPrinted>
  <dcterms:created xsi:type="dcterms:W3CDTF">2007-04-17T18:10:23Z</dcterms:created>
  <dcterms:modified xsi:type="dcterms:W3CDTF">2022-11-15T04:04:57Z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(3)qDGV/gaU7rvn/fMZ/ihJ+sCBiFKk0AA1Ryc2MPS5AyPLVZQu3YX45nkCc34YbwlaTjfSmvnU
w8up3h772wwMX4EHnyLQrmIfz8VGo/k07XLVNJ2unnevjqb+rXWNP8RZwpjan6n3Aq8AjP+5
w0PuIcbpNcadQKYxpb/jqtWrTbRfBlcvsgVcnwQX2UN4YIwgc8GQjw1bBQ7w+qNGu/TTTJeX
FTPfWzvFQUt4DQw6yj</vt:lpwstr>
  </property>
  <property fmtid="{D5CDD505-2E9C-101B-9397-08002B2CF9AE}" pid="27" name="_2015_ms_pID_7253431">
    <vt:lpwstr>qJqi3L5Wl5ZT6ql7hIiQauO/PNZRdpa36DQMFCr4ST3sNsex05vJEV
KshrnNbLT4rlRZWlknh+q7KN/SnV+hZSmmIFYj3XgsHvsWjAW5+Y4ihqF4iktYzJLarQqOht
GANpP8aSArIawIX889Ov7qclLlcjeWSbVaZkpxJBPndpP2Jb3VzFBV0i0X8N8gXq1qqr19Vi
ZurldOIfRjrnLyyhtMeOg5CkUUjZsdnHRYXj</vt:lpwstr>
  </property>
  <property fmtid="{D5CDD505-2E9C-101B-9397-08002B2CF9AE}" pid="28" name="_2015_ms_pID_7253432">
    <vt:lpwstr>18N11YewB1bCmW5Y/AiSAsM=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