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4"/>
  </p:notesMasterIdLst>
  <p:handoutMasterIdLst>
    <p:handoutMasterId r:id="rId245"/>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85" r:id="rId198"/>
    <p:sldId id="796" r:id="rId199"/>
    <p:sldId id="797" r:id="rId200"/>
    <p:sldId id="798" r:id="rId201"/>
    <p:sldId id="799" r:id="rId202"/>
    <p:sldId id="792" r:id="rId203"/>
    <p:sldId id="820" r:id="rId204"/>
    <p:sldId id="821" r:id="rId205"/>
    <p:sldId id="822" r:id="rId206"/>
    <p:sldId id="823" r:id="rId207"/>
    <p:sldId id="824" r:id="rId208"/>
    <p:sldId id="825" r:id="rId209"/>
    <p:sldId id="826" r:id="rId210"/>
    <p:sldId id="827" r:id="rId211"/>
    <p:sldId id="828" r:id="rId212"/>
    <p:sldId id="829" r:id="rId213"/>
    <p:sldId id="805" r:id="rId214"/>
    <p:sldId id="806" r:id="rId215"/>
    <p:sldId id="807" r:id="rId216"/>
    <p:sldId id="808" r:id="rId217"/>
    <p:sldId id="809" r:id="rId218"/>
    <p:sldId id="810" r:id="rId219"/>
    <p:sldId id="811" r:id="rId220"/>
    <p:sldId id="812" r:id="rId221"/>
    <p:sldId id="813" r:id="rId222"/>
    <p:sldId id="815" r:id="rId223"/>
    <p:sldId id="816" r:id="rId224"/>
    <p:sldId id="817" r:id="rId225"/>
    <p:sldId id="818" r:id="rId226"/>
    <p:sldId id="819" r:id="rId227"/>
    <p:sldId id="830" r:id="rId228"/>
    <p:sldId id="831" r:id="rId229"/>
    <p:sldId id="832" r:id="rId230"/>
    <p:sldId id="833" r:id="rId231"/>
    <p:sldId id="834" r:id="rId232"/>
    <p:sldId id="835" r:id="rId233"/>
    <p:sldId id="836" r:id="rId234"/>
    <p:sldId id="837" r:id="rId235"/>
    <p:sldId id="838" r:id="rId236"/>
    <p:sldId id="839" r:id="rId237"/>
    <p:sldId id="841" r:id="rId238"/>
    <p:sldId id="840" r:id="rId239"/>
    <p:sldId id="708" r:id="rId240"/>
    <p:sldId id="561" r:id="rId241"/>
    <p:sldId id="698" r:id="rId242"/>
    <p:sldId id="705" r:id="rId24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41" autoAdjust="0"/>
    <p:restoredTop sz="90427" autoAdjust="0"/>
  </p:normalViewPr>
  <p:slideViewPr>
    <p:cSldViewPr>
      <p:cViewPr varScale="1">
        <p:scale>
          <a:sx n="101" d="100"/>
          <a:sy n="101" d="100"/>
        </p:scale>
        <p:origin x="450"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theme" Target="theme/theme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tableStyles" Target="tableStyle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notesMaster" Target="notesMasters/notesMaster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handoutMaster" Target="handoutMasters/handoutMaster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commentAuthors" Target="commentAuthors.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796933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0767624"/>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723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9153254"/>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099287"/>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0806597"/>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6237482"/>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357752"/>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7408740"/>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3225096"/>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02331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4607930"/>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68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0874494"/>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1666096"/>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188816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2011289"/>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0362327"/>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543619"/>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192007"/>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18711263"/>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381089"/>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65069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9235655"/>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644153"/>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3641114"/>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1000126"/>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124389"/>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4191025"/>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7123880"/>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339644"/>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512033"/>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4526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0167490"/>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3803823"/>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6951278"/>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5173260"/>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081584"/>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6495827"/>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3346535"/>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7046184"/>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7288852"/>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r81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217385759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299930437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9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1743720"/>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9885303"/>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88252168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410257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2132854"/>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3555952"/>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8584289"/>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p>
          <a:p>
            <a:pPr marL="628650" lvl="2">
              <a:buFont typeface="微软雅黑" panose="020B0503020204020204" pitchFamily="34" charset="-122"/>
              <a:buChar char="–"/>
              <a:defRPr/>
            </a:pPr>
            <a:r>
              <a:rPr lang="en-SG" altLang="zh-CN" b="1" dirty="0" smtClean="0"/>
              <a:t>22/989r1 contains other 3 CIDs that are not part of this motion request.</a:t>
            </a:r>
            <a:endParaRPr lang="zh-CN" altLang="zh-CN" dirty="0" smtClean="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65273687"/>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4132505944"/>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r>
              <a:rPr lang="en-US" altLang="zh-CN" sz="1800" b="1" kern="0" dirty="0"/>
              <a:t>: </a:t>
            </a:r>
            <a:r>
              <a:rPr lang="en-US" altLang="zh-CN" sz="1800" b="1" kern="0" dirty="0" err="1"/>
              <a:t>Rojan</a:t>
            </a:r>
            <a:r>
              <a:rPr lang="en-US" altLang="zh-CN" sz="1800" b="1" kern="0" dirty="0"/>
              <a:t> </a:t>
            </a:r>
            <a:r>
              <a:rPr lang="en-US" altLang="zh-CN" sz="1800" b="1" kern="0" dirty="0" err="1"/>
              <a:t>Chitrakar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75505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smtClean="0"/>
              <a:t>Kamel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smtClean="0"/>
              <a:t>SP Result</a:t>
            </a:r>
            <a:r>
              <a:rPr lang="en-US" altLang="zh-CN" kern="0" dirty="0"/>
              <a:t>: Unanimous consent</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3404920"/>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312481"/>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84404755"/>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517320794"/>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47574520"/>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39657392"/>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168506852"/>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kern="0" smtClean="0"/>
              <a:t>22/1385r9</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25447929"/>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178550600"/>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23874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798455808"/>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468162644"/>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smtClean="0"/>
              <a:t>11-22/1332r</a:t>
            </a:r>
            <a:r>
              <a:rPr lang="en-US" altLang="zh-CN" sz="1600" dirty="0" smtClean="0">
                <a:solidFill>
                  <a:srgbClr val="FF0000"/>
                </a:solidFill>
              </a:rPr>
              <a:t>3</a:t>
            </a:r>
            <a:r>
              <a:rPr lang="en-US" altLang="zh-CN" sz="1600" dirty="0" smtClean="0"/>
              <a:t> </a:t>
            </a:r>
            <a:r>
              <a:rPr lang="en-US" altLang="zh-CN" sz="1600" dirty="0"/>
              <a:t>‘CC40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22/1332r</a:t>
            </a:r>
            <a:r>
              <a:rPr lang="en-US" altLang="zh-CN" dirty="0" smtClean="0">
                <a:solidFill>
                  <a:srgbClr val="FF0000"/>
                </a:solidFill>
              </a:rPr>
              <a:t>3</a:t>
            </a:r>
            <a:endParaRPr lang="en-US" altLang="zh-CN" kern="0" dirty="0" smtClean="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82700974"/>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166311677"/>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625810009"/>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718155304"/>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898006302"/>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752353519"/>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404420628"/>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513795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30002663"/>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23563512"/>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651036951"/>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a:t>
            </a:r>
            <a:r>
              <a:rPr lang="en-US" altLang="zh-CN" sz="1600" dirty="0" smtClean="0">
                <a:solidFill>
                  <a:srgbClr val="FF0000"/>
                </a:solidFill>
              </a:rPr>
              <a:t>2</a:t>
            </a:r>
            <a:r>
              <a:rPr lang="en-US" altLang="zh-CN" sz="1600" dirty="0" smtClean="0"/>
              <a:t>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22/1834r</a:t>
            </a:r>
            <a:r>
              <a:rPr lang="en-US" altLang="zh-CN" dirty="0" smtClean="0">
                <a:solidFill>
                  <a:srgbClr val="FF0000"/>
                </a:solidFill>
              </a:rPr>
              <a:t>2</a:t>
            </a:r>
            <a:endParaRPr lang="en-US" altLang="zh-CN" kern="0" dirty="0" smtClean="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728963947"/>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605965005"/>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875673732"/>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r>
              <a:rPr lang="en-US" altLang="zh-CN" kern="0" dirty="0" smtClean="0"/>
              <a:t>.</a:t>
            </a:r>
            <a:endParaRPr lang="en-US" altLang="zh-CN" kern="0" dirty="0"/>
          </a:p>
        </p:txBody>
      </p:sp>
    </p:spTree>
    <p:extLst>
      <p:ext uri="{BB962C8B-B14F-4D97-AF65-F5344CB8AC3E}">
        <p14:creationId xmlns:p14="http://schemas.microsoft.com/office/powerpoint/2010/main" val="3380781382"/>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17    (Thursday AM 1),	08:00-10:00 Thailand time</a:t>
            </a:r>
          </a:p>
          <a:p>
            <a:pPr lvl="1"/>
            <a:endParaRPr lang="en-US" altLang="en-US" sz="3600" dirty="0"/>
          </a:p>
        </p:txBody>
      </p:sp>
    </p:spTree>
    <p:extLst>
      <p:ext uri="{BB962C8B-B14F-4D97-AF65-F5344CB8AC3E}">
        <p14:creationId xmlns:p14="http://schemas.microsoft.com/office/powerpoint/2010/main" val="1806053299"/>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kern="0" dirty="0"/>
              <a:t>in 11-22/1861r2 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22/1861r2</a:t>
            </a:r>
          </a:p>
          <a:p>
            <a:pPr marL="628650" lvl="2">
              <a:buFont typeface="微软雅黑" panose="020B0503020204020204" pitchFamily="34" charset="-122"/>
              <a:buChar char="–"/>
              <a:defRPr/>
            </a:pPr>
            <a:r>
              <a:rPr lang="en-US" altLang="zh-CN" kern="0" dirty="0" smtClean="0"/>
              <a:t>SP </a:t>
            </a:r>
            <a:r>
              <a:rPr lang="en-US" altLang="zh-CN" kern="0" dirty="0"/>
              <a:t>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775614"/>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106619</TotalTime>
  <Words>11151</Words>
  <Application>Microsoft Office PowerPoint</Application>
  <PresentationFormat>宽屏</PresentationFormat>
  <Paragraphs>2801</Paragraphs>
  <Slides>242</Slides>
  <Notes>242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242</vt:i4>
      </vt:variant>
    </vt:vector>
  </HeadingPairs>
  <TitlesOfParts>
    <vt:vector size="251"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4945</cp:revision>
  <cp:lastPrinted>2014-11-04T15:04:57Z</cp:lastPrinted>
  <dcterms:created xsi:type="dcterms:W3CDTF">2007-04-17T18:10:23Z</dcterms:created>
  <dcterms:modified xsi:type="dcterms:W3CDTF">2022-11-11T09:23:48Z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(3)qDGV/gaU7rvn/fMZ/ihJ+sCBiFKk0AA1Ryc2MPS5AyPLVZQu3YX45nkCc34YbwlaTjfSmvnU
w8up3h772wwMX4EHnyLQrmIfz8VGo/k07XLVNJ2unnevjqb+rXWNP8RZwpjan6n3Aq8AjP+5
w0PuIcbpNcadQKYxpb/jqtWrTbRfBlcvsgVcnwQX2UN4YIwgc8GQjw1bBQ7w+qNGu/TTTJeX
FTPfWzvFQUt4DQw6yj</vt:lpwstr>
  </property>
  <property fmtid="{D5CDD505-2E9C-101B-9397-08002B2CF9AE}" pid="27" name="_2015_ms_pID_7253431">
    <vt:lpwstr>qJqi3L5Wl5ZT6ql7hIiQauO/PNZRdpa36DQMFCr4ST3sNsex05vJEV
KshrnNbLT4rlRZWlknh+q7KN/SnV+hZSmmIFYj3XgsHvsWjAW5+Y4ihqF4iktYzJLarQqOht
GANpP8aSArIawIX889Ov7qclLlcjeWSbVaZkpxJBPndpP2Jb3VzFBV0i0X8N8gXq1qqr19Vi
ZurldOIfRjrnLyyhtMeOg5CkUUjZsdnHRYXj</vt:lpwstr>
  </property>
  <property fmtid="{D5CDD505-2E9C-101B-9397-08002B2CF9AE}" pid="28" name="_2015_ms_pID_7253432">
    <vt:lpwstr>18N11YewB1bCmW5Y/AiSAsM=</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