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8"/>
  </p:notesMasterIdLst>
  <p:handoutMasterIdLst>
    <p:handoutMasterId r:id="rId23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06" r:id="rId215"/>
    <p:sldId id="807" r:id="rId216"/>
    <p:sldId id="808" r:id="rId217"/>
    <p:sldId id="809" r:id="rId218"/>
    <p:sldId id="810" r:id="rId219"/>
    <p:sldId id="811" r:id="rId220"/>
    <p:sldId id="812" r:id="rId221"/>
    <p:sldId id="813" r:id="rId222"/>
    <p:sldId id="814" r:id="rId223"/>
    <p:sldId id="815" r:id="rId224"/>
    <p:sldId id="816" r:id="rId225"/>
    <p:sldId id="817" r:id="rId226"/>
    <p:sldId id="818" r:id="rId227"/>
    <p:sldId id="819" r:id="rId228"/>
    <p:sldId id="830" r:id="rId229"/>
    <p:sldId id="831" r:id="rId230"/>
    <p:sldId id="832" r:id="rId231"/>
    <p:sldId id="833" r:id="rId232"/>
    <p:sldId id="834" r:id="rId233"/>
    <p:sldId id="708" r:id="rId234"/>
    <p:sldId id="561" r:id="rId235"/>
    <p:sldId id="698" r:id="rId236"/>
    <p:sldId id="705" r:id="rId2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21" autoAdjust="0"/>
    <p:restoredTop sz="90427" autoAdjust="0"/>
  </p:normalViewPr>
  <p:slideViewPr>
    <p:cSldViewPr>
      <p:cViewPr varScale="1">
        <p:scale>
          <a:sx n="100" d="100"/>
          <a:sy n="100" d="100"/>
        </p:scale>
        <p:origin x="10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notesMaster" Target="notesMasters/notesMaster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handoutMaster" Target="handoutMasters/handout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commentAuthors" Target="commentAuthor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62327"/>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543619"/>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192007"/>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8711263"/>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381089"/>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65069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9235655"/>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4415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13919"/>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3641114"/>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1000126"/>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124389"/>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419102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7123880"/>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339644"/>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512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452640"/>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0167490"/>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380382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endParaRPr lang="en-US" altLang="en-US" sz="1800" b="1" dirty="0" smtClean="0"/>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47574520"/>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96573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68506852"/>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22/1385r9</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25447929"/>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178550600"/>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2387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98455808"/>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6816264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32788449"/>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82700974"/>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6631167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25810009"/>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1815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98006302"/>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52353519"/>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4044206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13795005"/>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0002663"/>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23563512"/>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106159</TotalTime>
  <Words>10901</Words>
  <Application>Microsoft Office PowerPoint</Application>
  <PresentationFormat>宽屏</PresentationFormat>
  <Paragraphs>2731</Paragraphs>
  <Slides>236</Slides>
  <Notes>236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236</vt:i4>
      </vt:variant>
    </vt:vector>
  </HeadingPairs>
  <TitlesOfParts>
    <vt:vector size="24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4929</cp:revision>
  <cp:lastPrinted>2014-11-04T15:04:57Z</cp:lastPrinted>
  <dcterms:created xsi:type="dcterms:W3CDTF">2007-04-17T18:10:23Z</dcterms:created>
  <dcterms:modified xsi:type="dcterms:W3CDTF">2022-11-03T08:11:13Z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