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2"/>
  </p:notesMasterIdLst>
  <p:handoutMasterIdLst>
    <p:handoutMasterId r:id="rId233"/>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790" r:id="rId204"/>
    <p:sldId id="791" r:id="rId205"/>
    <p:sldId id="793" r:id="rId206"/>
    <p:sldId id="794" r:id="rId207"/>
    <p:sldId id="795" r:id="rId208"/>
    <p:sldId id="800" r:id="rId209"/>
    <p:sldId id="801" r:id="rId210"/>
    <p:sldId id="802" r:id="rId211"/>
    <p:sldId id="803" r:id="rId212"/>
    <p:sldId id="804" r:id="rId213"/>
    <p:sldId id="805" r:id="rId214"/>
    <p:sldId id="806" r:id="rId215"/>
    <p:sldId id="807" r:id="rId216"/>
    <p:sldId id="808" r:id="rId217"/>
    <p:sldId id="809" r:id="rId218"/>
    <p:sldId id="810" r:id="rId219"/>
    <p:sldId id="811" r:id="rId220"/>
    <p:sldId id="812" r:id="rId221"/>
    <p:sldId id="813" r:id="rId222"/>
    <p:sldId id="814" r:id="rId223"/>
    <p:sldId id="815" r:id="rId224"/>
    <p:sldId id="816" r:id="rId225"/>
    <p:sldId id="817" r:id="rId226"/>
    <p:sldId id="818" r:id="rId227"/>
    <p:sldId id="708" r:id="rId228"/>
    <p:sldId id="561" r:id="rId229"/>
    <p:sldId id="698" r:id="rId230"/>
    <p:sldId id="705" r:id="rId2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721" autoAdjust="0"/>
    <p:restoredTop sz="90427" autoAdjust="0"/>
  </p:normalViewPr>
  <p:slideViewPr>
    <p:cSldViewPr>
      <p:cViewPr varScale="1">
        <p:scale>
          <a:sx n="100" d="100"/>
          <a:sy n="100" d="100"/>
        </p:scale>
        <p:origin x="10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theme" Target="theme/theme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tableStyles" Target="tableStyle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viewProps" Target="viewProps.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handoutMaster" Target="handoutMasters/handout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commentAuthors" Target="commentAuthor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presProps" Target="pres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0053111"/>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5524999"/>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8031724"/>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508640"/>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5601120"/>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4687985"/>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937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427161"/>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754973"/>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946576"/>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0362327"/>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543619"/>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192007"/>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8711263"/>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381089"/>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65069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9235655"/>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4415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13919"/>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3641114"/>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1000126"/>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124389"/>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419102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r79</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9976403"/>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671003"/>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64444001"/>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180553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93280741"/>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49635126"/>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83250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26759178"/>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14429706"/>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19804268"/>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47574520"/>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9657392"/>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68506852"/>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11-22/1385r7 ‘CC40 sensing session part 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22/1385r7</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25447929"/>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178550600"/>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2387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98455808"/>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68162644"/>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a:t>11-22/1332r2 ‘CC40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22/1332r2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32788449"/>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a:t>11-22/1332r2 ‘CC40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22/1332r2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82700974"/>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735, 736, 737, 739, 783, 788, 798, 790, </a:t>
            </a:r>
            <a:r>
              <a:rPr lang="en-US"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11-22/1577r2 ‘CC40 CR for Miscellaneous negotiation related CIDs</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22/1577r2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6631167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25810009"/>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a:t>
            </a:r>
            <a:r>
              <a:rPr lang="en-US" altLang="zh-CN" sz="1800" b="1" kern="0" dirty="0"/>
              <a:t> </a:t>
            </a:r>
            <a:r>
              <a:rPr lang="en-US" altLang="zh-CN" sz="1800" b="1" kern="0" dirty="0"/>
              <a:t>Claudio da Silva </a:t>
            </a:r>
            <a:r>
              <a:rPr lang="en-US" altLang="zh-CN" sz="1800" b="1" kern="0" dirty="0" smtClean="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1815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106139</TotalTime>
  <Words>10620</Words>
  <Application>Microsoft Office PowerPoint</Application>
  <PresentationFormat>宽屏</PresentationFormat>
  <Paragraphs>2665</Paragraphs>
  <Slides>230</Slides>
  <Notes>230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230</vt:i4>
      </vt:variant>
    </vt:vector>
  </HeadingPairs>
  <TitlesOfParts>
    <vt:vector size="239"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4916</cp:revision>
  <cp:lastPrinted>2014-11-04T15:04:57Z</cp:lastPrinted>
  <dcterms:created xsi:type="dcterms:W3CDTF">2007-04-17T18:10:23Z</dcterms:created>
  <dcterms:modified xsi:type="dcterms:W3CDTF">2022-10-28T09:16:16Z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