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8"/>
  </p:notesMasterIdLst>
  <p:handoutMasterIdLst>
    <p:handoutMasterId r:id="rId219"/>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81" r:id="rId194"/>
    <p:sldId id="782" r:id="rId195"/>
    <p:sldId id="783" r:id="rId196"/>
    <p:sldId id="784" r:id="rId197"/>
    <p:sldId id="785" r:id="rId198"/>
    <p:sldId id="796" r:id="rId199"/>
    <p:sldId id="797" r:id="rId200"/>
    <p:sldId id="798" r:id="rId201"/>
    <p:sldId id="799" r:id="rId202"/>
    <p:sldId id="792" r:id="rId203"/>
    <p:sldId id="790" r:id="rId204"/>
    <p:sldId id="791" r:id="rId205"/>
    <p:sldId id="793" r:id="rId206"/>
    <p:sldId id="794" r:id="rId207"/>
    <p:sldId id="795" r:id="rId208"/>
    <p:sldId id="800" r:id="rId209"/>
    <p:sldId id="801" r:id="rId210"/>
    <p:sldId id="802" r:id="rId211"/>
    <p:sldId id="803" r:id="rId212"/>
    <p:sldId id="804" r:id="rId213"/>
    <p:sldId id="708" r:id="rId214"/>
    <p:sldId id="561" r:id="rId215"/>
    <p:sldId id="698" r:id="rId216"/>
    <p:sldId id="705" r:id="rId21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721" autoAdjust="0"/>
    <p:restoredTop sz="90427" autoAdjust="0"/>
  </p:normalViewPr>
  <p:slideViewPr>
    <p:cSldViewPr>
      <p:cViewPr varScale="1">
        <p:scale>
          <a:sx n="65" d="100"/>
          <a:sy n="65" d="100"/>
        </p:scale>
        <p:origin x="52" y="1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notesMaster" Target="notesMasters/notesMaster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handoutMaster" Target="handoutMasters/handoutMaster1.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commentAuthors" Target="commentAuthor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presProps" Target="presProp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viewProps" Target="view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theme" Target="theme/theme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tableStyles" Target="tableStyles.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071559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297069"/>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4585633"/>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08614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796933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0767624"/>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7233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9153254"/>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099287"/>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0806597"/>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0053111"/>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5524999"/>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8031724"/>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508640"/>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5601120"/>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4687985"/>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9377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7427161"/>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754973"/>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946576"/>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r78</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2022-10-18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3712202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smtClean="0"/>
              <a:t>	</a:t>
            </a:r>
            <a:r>
              <a:rPr lang="en-US" altLang="zh-CN" sz="1800" b="1" kern="0" dirty="0" smtClean="0"/>
              <a:t>Second</a:t>
            </a:r>
            <a:r>
              <a:rPr lang="en-US" altLang="zh-CN" sz="1800" b="1" kern="0" dirty="0"/>
              <a:t>: Jiayi Zhang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143637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Chaoming Luo</a:t>
            </a:r>
            <a:r>
              <a:rPr lang="en-US" altLang="zh-CN" sz="1800" b="1" kern="0" dirty="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1134432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1745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2173857593"/>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299930437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9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91743720"/>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49885303"/>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882521681"/>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9976403"/>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671003"/>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64444001"/>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1805539"/>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93280741"/>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449635126"/>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22/882r3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22/882r3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83250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err="1" smtClean="0"/>
              <a:t>Kamel</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26759178"/>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14429706"/>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19804268"/>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106014</TotalTime>
  <Words>9847</Words>
  <Application>Microsoft Office PowerPoint</Application>
  <PresentationFormat>宽屏</PresentationFormat>
  <Paragraphs>2478</Paragraphs>
  <Slides>216</Slides>
  <Notes>216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216</vt:i4>
      </vt:variant>
    </vt:vector>
  </HeadingPairs>
  <TitlesOfParts>
    <vt:vector size="225"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4888</cp:revision>
  <cp:lastPrinted>2014-11-04T15:04:57Z</cp:lastPrinted>
  <dcterms:created xsi:type="dcterms:W3CDTF">2007-04-17T18:10:23Z</dcterms:created>
  <dcterms:modified xsi:type="dcterms:W3CDTF">2022-10-18T15:43:24Z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(3)/27RH65IH4Pq29fF8v5wNGDQjeZAiMy+83prhNdyUM8uvPPkayf5G0Y2hGAfLTOBgNdVqg14
asDgwaVirLHKWhzRFWQKuu5QwHf6Hf4f3YsbV+x7rqonqHaH4JxMIk8bTIoLZqhrAhlAIWQx
+PFoJB/q591K1y5Y8UqD5wD7EgzqO1cIyRHlLdTItmqGEIww7OSEDYzHH7/6DUykdVLTK6Mk
LGAqwgaWfiU4Do7mv4</vt:lpwstr>
  </property>
  <property fmtid="{D5CDD505-2E9C-101B-9397-08002B2CF9AE}" pid="27" name="_2015_ms_pID_7253431">
    <vt:lpwstr>MugqHHyXVwyOQBB8JQ3urUnNvHcUfWS4Dx3o8cChTg4H1elAK27KE9
BEN6/Cuu8Z+j9vlfmjwFoAO1Op98G8AWGUCXsedmD+ClHtVRKdAJ5DXE2DbFcRHTnQiSJ5kQ
gijShNq+YOLbiN42bhstclGAY9h669BH9uMEPynEMUQlZGQ2V1rr1awf9LdmMpyj3XOMVgkc
p34nkjwoKv9QK9vGa3hVHYkj3BfNq+eLb0Nm</vt:lpwstr>
  </property>
  <property fmtid="{D5CDD505-2E9C-101B-9397-08002B2CF9AE}" pid="28" name="_2015_ms_pID_7253432">
    <vt:lpwstr>wHsxZDvbvpXzqxI17tKKUQs=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