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6"/>
  </p:notesMasterIdLst>
  <p:handoutMasterIdLst>
    <p:handoutMasterId r:id="rId217"/>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790" r:id="rId204"/>
    <p:sldId id="791" r:id="rId205"/>
    <p:sldId id="793" r:id="rId206"/>
    <p:sldId id="794" r:id="rId207"/>
    <p:sldId id="795" r:id="rId208"/>
    <p:sldId id="800" r:id="rId209"/>
    <p:sldId id="801" r:id="rId210"/>
    <p:sldId id="802" r:id="rId211"/>
    <p:sldId id="708" r:id="rId212"/>
    <p:sldId id="561" r:id="rId213"/>
    <p:sldId id="698" r:id="rId214"/>
    <p:sldId id="705" r:id="rId21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721" autoAdjust="0"/>
    <p:restoredTop sz="90427" autoAdjust="0"/>
  </p:normalViewPr>
  <p:slideViewPr>
    <p:cSldViewPr>
      <p:cViewPr varScale="1">
        <p:scale>
          <a:sx n="101" d="100"/>
          <a:sy n="101" d="100"/>
        </p:scale>
        <p:origin x="96" y="1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handoutMaster" Target="handoutMasters/handoutMaster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commentAuthors" Target="commentAuthor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presProps" Target="presProp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0053111"/>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5524999"/>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8031724"/>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508640"/>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5601120"/>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4687985"/>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937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427161"/>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endParaRPr lang="en-US" altLang="en-US" sz="1800" b="1" dirty="0" smtClean="0"/>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9976403"/>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671003"/>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4444001"/>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180553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93280741"/>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49635126"/>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83250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26759178"/>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105896</TotalTime>
  <Words>9734</Words>
  <Application>Microsoft Office PowerPoint</Application>
  <PresentationFormat>宽屏</PresentationFormat>
  <Paragraphs>2450</Paragraphs>
  <Slides>214</Slides>
  <Notes>214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214</vt:i4>
      </vt:variant>
    </vt:vector>
  </HeadingPairs>
  <TitlesOfParts>
    <vt:vector size="223"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4882</cp:revision>
  <cp:lastPrinted>2014-11-04T15:04:57Z</cp:lastPrinted>
  <dcterms:created xsi:type="dcterms:W3CDTF">2007-04-17T18:10:23Z</dcterms:created>
  <dcterms:modified xsi:type="dcterms:W3CDTF">2022-10-17T16:24:53Z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