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1"/>
  </p:notesMasterIdLst>
  <p:handoutMasterIdLst>
    <p:handoutMasterId r:id="rId212"/>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85" r:id="rId198"/>
    <p:sldId id="786" r:id="rId199"/>
    <p:sldId id="787" r:id="rId200"/>
    <p:sldId id="788" r:id="rId201"/>
    <p:sldId id="789" r:id="rId202"/>
    <p:sldId id="792" r:id="rId203"/>
    <p:sldId id="790" r:id="rId204"/>
    <p:sldId id="791" r:id="rId205"/>
    <p:sldId id="793" r:id="rId206"/>
    <p:sldId id="708" r:id="rId207"/>
    <p:sldId id="561" r:id="rId208"/>
    <p:sldId id="698" r:id="rId209"/>
    <p:sldId id="705" r:id="rId21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721" autoAdjust="0"/>
    <p:restoredTop sz="90427" autoAdjust="0"/>
  </p:normalViewPr>
  <p:slideViewPr>
    <p:cSldViewPr>
      <p:cViewPr varScale="1">
        <p:scale>
          <a:sx n="65" d="100"/>
          <a:sy n="65" d="100"/>
        </p:scale>
        <p:origin x="52" y="1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theme" Target="theme/theme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tableStyles" Target="tableStyles.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presProps" Target="pres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viewProps" Target="viewProp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notesMaster" Target="notesMasters/notes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handoutMaster" Target="handoutMasters/handout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commentAuthors" Target="commentAuthor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297069"/>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4585633"/>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08614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796933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196797703"/>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6430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129427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426684"/>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0806597"/>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0053111"/>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5524999"/>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8031724"/>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r76</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2022-09-29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smtClean="0"/>
              <a:t>	</a:t>
            </a:r>
            <a:r>
              <a:rPr lang="en-US" altLang="zh-CN" sz="1800" b="1" kern="0" dirty="0" smtClean="0"/>
              <a:t>Second</a:t>
            </a:r>
            <a:r>
              <a:rPr lang="en-US" altLang="zh-CN" sz="1800" b="1" kern="0" dirty="0"/>
              <a:t>: Jiayi Zhang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143637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1134432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1745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2173857593"/>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11-22-1524r2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22/1524r2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21079400"/>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98662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96915723"/>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Zhang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93406715"/>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a:solidFill>
                  <a:srgbClr val="0000FF"/>
                </a:solidFill>
              </a:rPr>
              <a:t>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882521681"/>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9976403"/>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671003"/>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64444001"/>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105863</TotalTime>
  <Words>9478</Words>
  <Application>Microsoft Office PowerPoint</Application>
  <PresentationFormat>宽屏</PresentationFormat>
  <Paragraphs>2382</Paragraphs>
  <Slides>209</Slides>
  <Notes>209</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209</vt:i4>
      </vt:variant>
    </vt:vector>
  </HeadingPairs>
  <TitlesOfParts>
    <vt:vector size="218"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4871</cp:revision>
  <cp:lastPrinted>2014-11-04T15:04:57Z</cp:lastPrinted>
  <dcterms:created xsi:type="dcterms:W3CDTF">2007-04-17T18:10:23Z</dcterms:created>
  <dcterms:modified xsi:type="dcterms:W3CDTF">2022-10-11T12:18:38Z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(3)BhmNcDd42SEFkaqCp2nDMbwP86pJgFaBGC0SadMWxqwKDZ0WTCsZEvhfyTjQncEKqNUSmCZy
gUGR6Q9lz8Iukagf/XTohr33c47Pd8kpHYt8ixdnJy+02/U8TAVFwnmY9KxWk4+3pZlSkLVx
Kn0irg7tVkyFPmmyuA7MEMPwC0ujzOKufB0v2zO4bV9V3Uk11FwinLoEJ/6Y2qWWF5tkKD2V
jjYu++E8Ce/XNH77ZI</vt:lpwstr>
  </property>
  <property fmtid="{D5CDD505-2E9C-101B-9397-08002B2CF9AE}" pid="27" name="_2015_ms_pID_7253431">
    <vt:lpwstr>o02P9L/g9CtzUt7NCveOyLdI2Ce2mpEsRT2BmX1mI3QDrzfbaLlvP9
BTKXbHH7LVZqfmR9Sl5R3O4ROZtvgJezJPPndggZ7KciI1LvOUo+vu6mzHPECo8IIiaIXImo
DIBt378lqA31meMn7Ichz63nOgcdIV26uXwfAM+rK7oMPAFJpnmThbA2aTJPdaG1eI6MHhmc
iP64DHsVPucjxxIUQdgSPnydbcoMVdizBHSy</vt:lpwstr>
  </property>
  <property fmtid="{D5CDD505-2E9C-101B-9397-08002B2CF9AE}" pid="28" name="_2015_ms_pID_7253432">
    <vt:lpwstr>leLjiHc3AGjBA/8W3YFXqY8=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