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7"/>
  </p:notesMasterIdLst>
  <p:handoutMasterIdLst>
    <p:handoutMasterId r:id="rId20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86" r:id="rId199"/>
    <p:sldId id="787" r:id="rId200"/>
    <p:sldId id="788" r:id="rId201"/>
    <p:sldId id="789" r:id="rId202"/>
    <p:sldId id="708" r:id="rId203"/>
    <p:sldId id="561" r:id="rId204"/>
    <p:sldId id="698" r:id="rId205"/>
    <p:sldId id="705" r:id="rId20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commentAuthors" Target="commentAuthor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96797703"/>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6430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129427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426684"/>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21079400"/>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98662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96915723"/>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617, 620, 622,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22/1425r1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22/1425r1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93406715"/>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105853</TotalTime>
  <Words>9328</Words>
  <Application>Microsoft Office PowerPoint</Application>
  <PresentationFormat>宽屏</PresentationFormat>
  <Paragraphs>2332</Paragraphs>
  <Slides>205</Slides>
  <Notes>205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205</vt:i4>
      </vt:variant>
    </vt:vector>
  </HeadingPairs>
  <TitlesOfParts>
    <vt:vector size="214"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4858</cp:revision>
  <cp:lastPrinted>2014-11-04T15:04:57Z</cp:lastPrinted>
  <dcterms:created xsi:type="dcterms:W3CDTF">2007-04-17T18:10:23Z</dcterms:created>
  <dcterms:modified xsi:type="dcterms:W3CDTF">2022-09-30T04:49:40Z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