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2"/>
  </p:notesMasterIdLst>
  <p:handoutMasterIdLst>
    <p:handoutMasterId r:id="rId20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08" r:id="rId198"/>
    <p:sldId id="561" r:id="rId199"/>
    <p:sldId id="698" r:id="rId200"/>
    <p:sldId id="705" r:id="rId20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handoutMaster" Target="handoutMasters/handoutMaster1.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105837</TotalTime>
  <Words>9151</Words>
  <Application>Microsoft Office PowerPoint</Application>
  <PresentationFormat>宽屏</PresentationFormat>
  <Paragraphs>2264</Paragraphs>
  <Slides>200</Slides>
  <Notes>200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200</vt:i4>
      </vt:variant>
    </vt:vector>
  </HeadingPairs>
  <TitlesOfParts>
    <vt:vector size="209"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4847</cp:revision>
  <cp:lastPrinted>2014-11-04T15:04:57Z</cp:lastPrinted>
  <dcterms:created xsi:type="dcterms:W3CDTF">2007-04-17T18:10:23Z</dcterms:created>
  <dcterms:modified xsi:type="dcterms:W3CDTF">2022-09-16T03:55:11Z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