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2"/>
  </p:notesMasterIdLst>
  <p:handoutMasterIdLst>
    <p:handoutMasterId r:id="rId203"/>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08" r:id="rId198"/>
    <p:sldId id="561" r:id="rId199"/>
    <p:sldId id="698" r:id="rId200"/>
    <p:sldId id="705" r:id="rId20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handoutMaster" Target="handoutMasters/handoutMaster1.xml"/><Relationship Id="rId208"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notesMaster" Target="notesMasters/notesMaster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4695171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895014"/>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555939"/>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r72</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7761257"/>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Chaoming Luo </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55690532"/>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1529892"/>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105837</TotalTime>
  <Words>9151</Words>
  <Application>Microsoft Office PowerPoint</Application>
  <PresentationFormat>宽屏</PresentationFormat>
  <Paragraphs>2268</Paragraphs>
  <Slides>200</Slides>
  <Notes>200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200</vt:i4>
      </vt:variant>
    </vt:vector>
  </HeadingPairs>
  <TitlesOfParts>
    <vt:vector size="209"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4846</cp:revision>
  <cp:lastPrinted>2014-11-04T15:04:57Z</cp:lastPrinted>
  <dcterms:created xsi:type="dcterms:W3CDTF">2007-04-17T18:10:23Z</dcterms:created>
  <dcterms:modified xsi:type="dcterms:W3CDTF">2022-09-15T06:37:11Z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(3)BhmNcDd42SEFkaqCp2nDMbwP86pJgFaBGC0SadMWxqwKDZ0WTCsZEvhfyTjQncEKqNUSmCZy
gUGR6Q9lz8Iukagf/XTohr33c47Pd8kpHYt8ixdnJy+02/U8TAVFwnmY9KxWk4+3pZlSkLVx
Kn0irg7tVkyFPmmyuA7MEMPwC0ujzOKufB0v2zO4bV9V3Uk11FwinLoEJ/6Y2qWWF5tkKD2V
jjYu++E8Ce/XNH77ZI</vt:lpwstr>
  </property>
  <property fmtid="{D5CDD505-2E9C-101B-9397-08002B2CF9AE}" pid="27" name="_2015_ms_pID_7253431">
    <vt:lpwstr>o02P9L/g9CtzUt7NCveOyLdI2Ce2mpEsRT2BmX1mI3QDrzfbaLlvP9
BTKXbHH7LVZqfmR9Sl5R3O4ROZtvgJezJPPndggZ7KciI1LvOUo+vu6mzHPECo8IIiaIXImo
DIBt378lqA31meMn7Ichz63nOgcdIV26uXwfAM+rK7oMPAFJpnmThbA2aTJPdaG1eI6MHhmc
iP64DHsVPucjxxIUQdgSPnydbcoMVdizBHSy</vt:lpwstr>
  </property>
  <property fmtid="{D5CDD505-2E9C-101B-9397-08002B2CF9AE}" pid="28" name="_2015_ms_pID_7253432">
    <vt:lpwstr>leLjiHc3AGjBA/8W3YFXqY8=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