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8"/>
  </p:notesMasterIdLst>
  <p:handoutMasterIdLst>
    <p:handoutMasterId r:id="rId19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08" r:id="rId194"/>
    <p:sldId id="561" r:id="rId195"/>
    <p:sldId id="698" r:id="rId196"/>
    <p:sldId id="705" r:id="rId19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4" d="100"/>
          <a:sy n="104" d="100"/>
        </p:scale>
        <p:origin x="372" y="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handoutMaster" Target="handoutMasters/handoutMaster1.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commentAuthors" Target="commentAuthor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notesMaster" Target="notesMasters/notesMaster1.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105808</TotalTime>
  <Words>9002</Words>
  <Application>Microsoft Office PowerPoint</Application>
  <PresentationFormat>宽屏</PresentationFormat>
  <Paragraphs>2218</Paragraphs>
  <Slides>196</Slides>
  <Notes>196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196</vt:i4>
      </vt:variant>
    </vt:vector>
  </HeadingPairs>
  <TitlesOfParts>
    <vt:vector size="20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4839</cp:revision>
  <cp:lastPrinted>2014-11-04T15:04:57Z</cp:lastPrinted>
  <dcterms:created xsi:type="dcterms:W3CDTF">2007-04-17T18:10:23Z</dcterms:created>
  <dcterms:modified xsi:type="dcterms:W3CDTF">2022-09-13T01:34:04Z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