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8"/>
  </p:notesMasterIdLst>
  <p:handoutMasterIdLst>
    <p:handoutMasterId r:id="rId19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56" r:id="rId183"/>
    <p:sldId id="757" r:id="rId184"/>
    <p:sldId id="758" r:id="rId185"/>
    <p:sldId id="759" r:id="rId186"/>
    <p:sldId id="760" r:id="rId187"/>
    <p:sldId id="761" r:id="rId188"/>
    <p:sldId id="762" r:id="rId189"/>
    <p:sldId id="770" r:id="rId190"/>
    <p:sldId id="771" r:id="rId191"/>
    <p:sldId id="772" r:id="rId192"/>
    <p:sldId id="773" r:id="rId193"/>
    <p:sldId id="708" r:id="rId194"/>
    <p:sldId id="561" r:id="rId195"/>
    <p:sldId id="698" r:id="rId196"/>
    <p:sldId id="705" r:id="rId19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handoutMaster" Target="handoutMasters/handoutMaster1.xml"/><Relationship Id="rId20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commentAuthors" Target="commentAuthor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notesMaster" Target="notesMasters/notesMaster1.xml"/><Relationship Id="rId202"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0951078"/>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3065998"/>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299594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161360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9591044"/>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6735459"/>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3592929"/>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1733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907231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493912"/>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0293599"/>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r70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21120206"/>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853757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9716308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57998254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414809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82558890"/>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13497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Solomon Trainin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74381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52730920"/>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416057437"/>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a:t>
            </a:r>
            <a:r>
              <a:rPr lang="en-US" altLang="zh-CN" sz="1050" kern="0" dirty="0"/>
              <a:t>30 Yes / 7 No / 8 Abstain</a:t>
            </a:r>
            <a:endParaRPr lang="en-US" altLang="zh-CN" sz="1050" b="1" kern="0" dirty="0"/>
          </a:p>
        </p:txBody>
      </p:sp>
    </p:spTree>
    <p:extLst>
      <p:ext uri="{BB962C8B-B14F-4D97-AF65-F5344CB8AC3E}">
        <p14:creationId xmlns:p14="http://schemas.microsoft.com/office/powerpoint/2010/main" val="1358487952"/>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105808</TotalTime>
  <Words>9001</Words>
  <Application>Microsoft Office PowerPoint</Application>
  <PresentationFormat>宽屏</PresentationFormat>
  <Paragraphs>2234</Paragraphs>
  <Slides>196</Slides>
  <Notes>196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196</vt:i4>
      </vt:variant>
    </vt:vector>
  </HeadingPairs>
  <TitlesOfParts>
    <vt:vector size="20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4838</cp:revision>
  <cp:lastPrinted>2014-11-04T15:04:57Z</cp:lastPrinted>
  <dcterms:created xsi:type="dcterms:W3CDTF">2007-04-17T18:10:23Z</dcterms:created>
  <dcterms:modified xsi:type="dcterms:W3CDTF">2022-09-09T01:40:22Z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