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7"/>
  </p:notesMasterIdLst>
  <p:handoutMasterIdLst>
    <p:handoutMasterId r:id="rId198"/>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44" r:id="rId166"/>
    <p:sldId id="745" r:id="rId167"/>
    <p:sldId id="746" r:id="rId168"/>
    <p:sldId id="747" r:id="rId169"/>
    <p:sldId id="748" r:id="rId170"/>
    <p:sldId id="749" r:id="rId171"/>
    <p:sldId id="750" r:id="rId172"/>
    <p:sldId id="751" r:id="rId173"/>
    <p:sldId id="738" r:id="rId174"/>
    <p:sldId id="763" r:id="rId175"/>
    <p:sldId id="764" r:id="rId176"/>
    <p:sldId id="765" r:id="rId177"/>
    <p:sldId id="766" r:id="rId178"/>
    <p:sldId id="767" r:id="rId179"/>
    <p:sldId id="768" r:id="rId180"/>
    <p:sldId id="769" r:id="rId181"/>
    <p:sldId id="755" r:id="rId182"/>
    <p:sldId id="756" r:id="rId183"/>
    <p:sldId id="757" r:id="rId184"/>
    <p:sldId id="758" r:id="rId185"/>
    <p:sldId id="759" r:id="rId186"/>
    <p:sldId id="760" r:id="rId187"/>
    <p:sldId id="761" r:id="rId188"/>
    <p:sldId id="762" r:id="rId189"/>
    <p:sldId id="770" r:id="rId190"/>
    <p:sldId id="771" r:id="rId191"/>
    <p:sldId id="772" r:id="rId192"/>
    <p:sldId id="708" r:id="rId193"/>
    <p:sldId id="561" r:id="rId194"/>
    <p:sldId id="698" r:id="rId195"/>
    <p:sldId id="705" r:id="rId19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101" d="100"/>
          <a:sy n="101" d="100"/>
        </p:scale>
        <p:origin x="49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commentAuthors" Target="commentAuthors.xml"/><Relationship Id="rId203"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presProps" Target="presProp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notesMaster" Target="notesMasters/notesMaster1.xml"/><Relationship Id="rId201" Type="http://schemas.openxmlformats.org/officeDocument/2006/relationships/viewProps" Target="view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handoutMaster" Target="handoutMasters/handoutMaster1.xml"/><Relationship Id="rId202" Type="http://schemas.openxmlformats.org/officeDocument/2006/relationships/theme" Target="theme/theme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678291"/>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02171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9540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52537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079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54420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6715521"/>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64579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94133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725211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19937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59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07500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918018"/>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7072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332058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05055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30951078"/>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3065998"/>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2995942"/>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01613605"/>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9591044"/>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6735459"/>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3592929"/>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17336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9072314"/>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493912"/>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r69</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2021-07-13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7122532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1751149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16375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77125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4711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910385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1171632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4971995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8368588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57388438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191047439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a:t>
            </a:r>
            <a:r>
              <a:rPr lang="en-US" altLang="zh-CN" sz="1600" dirty="0" smtClean="0"/>
              <a:t>11-22-1224r2</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22/1224r2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8038855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7339104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64045091"/>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0427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23586019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a:t>
            </a:r>
            <a:r>
              <a:rPr lang="en-US" altLang="zh-CN" sz="4000" dirty="0" smtClean="0">
                <a:solidFill>
                  <a:srgbClr val="0000FF"/>
                </a:solidFill>
              </a:rPr>
              <a:t>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21368804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621120206"/>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8537577"/>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a:t>
            </a:r>
            <a:r>
              <a:rPr lang="en-US" altLang="zh-CN" sz="1800" b="1" kern="0" dirty="0" smtClean="0"/>
              <a:t>Lin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397163086"/>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579982543"/>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4148092"/>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882558890"/>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6134974"/>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Solomon Trainin</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0743815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52730920"/>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416057437"/>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105799</TotalTime>
  <Words>8923</Words>
  <Application>Microsoft Office PowerPoint</Application>
  <PresentationFormat>宽屏</PresentationFormat>
  <Paragraphs>2218</Paragraphs>
  <Slides>195</Slides>
  <Notes>195</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195</vt:i4>
      </vt:variant>
    </vt:vector>
  </HeadingPairs>
  <TitlesOfParts>
    <vt:vector size="204"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4836</cp:revision>
  <cp:lastPrinted>2014-11-04T15:04:57Z</cp:lastPrinted>
  <dcterms:created xsi:type="dcterms:W3CDTF">2007-04-17T18:10:23Z</dcterms:created>
  <dcterms:modified xsi:type="dcterms:W3CDTF">2022-09-08T01:57:15Z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(3)BhmNcDd42SEFkaqCp2nDMbwP86pJgFaBGC0SadMWxqwKDZ0WTCsZEvhfyTjQncEKqNUSmCZy
gUGR6Q9lz8Iukagf/XTohr33c47Pd8kpHYt8ixdnJy+02/U8TAVFwnmY9KxWk4+3pZlSkLVx
Kn0irg7tVkyFPmmyuA7MEMPwC0ujzOKufB0v2zO4bV9V3Uk11FwinLoEJ/6Y2qWWF5tkKD2V
jjYu++E8Ce/XNH77ZI</vt:lpwstr>
  </property>
  <property fmtid="{D5CDD505-2E9C-101B-9397-08002B2CF9AE}" pid="27" name="_2015_ms_pID_7253431">
    <vt:lpwstr>o02P9L/g9CtzUt7NCveOyLdI2Ce2mpEsRT2BmX1mI3QDrzfbaLlvP9
BTKXbHH7LVZqfmR9Sl5R3O4ROZtvgJezJPPndggZ7KciI1LvOUo+vu6mzHPECo8IIiaIXImo
DIBt378lqA31meMn7Ichz63nOgcdIV26uXwfAM+rK7oMPAFJpnmThbA2aTJPdaG1eI6MHhmc
iP64DHsVPucjxxIUQdgSPnydbcoMVdizBHSy</vt:lpwstr>
  </property>
  <property fmtid="{D5CDD505-2E9C-101B-9397-08002B2CF9AE}" pid="28" name="_2015_ms_pID_7253432">
    <vt:lpwstr>leLjiHc3AGjBA/8W3YFXqY8=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