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7"/>
  </p:notesMasterIdLst>
  <p:handoutMasterIdLst>
    <p:handoutMasterId r:id="rId198"/>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56" r:id="rId183"/>
    <p:sldId id="757" r:id="rId184"/>
    <p:sldId id="758" r:id="rId185"/>
    <p:sldId id="759" r:id="rId186"/>
    <p:sldId id="760" r:id="rId187"/>
    <p:sldId id="761" r:id="rId188"/>
    <p:sldId id="762" r:id="rId189"/>
    <p:sldId id="770" r:id="rId190"/>
    <p:sldId id="771" r:id="rId191"/>
    <p:sldId id="772" r:id="rId192"/>
    <p:sldId id="708" r:id="rId193"/>
    <p:sldId id="561" r:id="rId194"/>
    <p:sldId id="698" r:id="rId195"/>
    <p:sldId id="705" r:id="rId19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commentAuthors" Target="commentAuthors.xml"/><Relationship Id="rId20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presProps" Target="pres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notesMaster" Target="notesMasters/notesMaster1.xml"/><Relationship Id="rId201" Type="http://schemas.openxmlformats.org/officeDocument/2006/relationships/viewProps" Target="view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handoutMaster" Target="handoutMasters/handoutMaster1.xml"/><Relationship Id="rId202" Type="http://schemas.openxmlformats.org/officeDocument/2006/relationships/theme" Target="theme/theme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0951078"/>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3065998"/>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2995942"/>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1613605"/>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9591044"/>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6735459"/>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3592929"/>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17336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907231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493912"/>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r69</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a:t>
            </a:r>
            <a:r>
              <a:rPr lang="en-US" altLang="zh-CN" sz="4000" dirty="0" smtClean="0">
                <a:solidFill>
                  <a:srgbClr val="0000FF"/>
                </a:solidFill>
              </a:rPr>
              <a:t>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621120206"/>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8537577"/>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a:t>
            </a:r>
            <a:r>
              <a:rPr lang="en-US" altLang="zh-CN" sz="1800" b="1" kern="0" dirty="0" smtClean="0"/>
              <a:t>Lin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97163086"/>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579982543"/>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4148092"/>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82558890"/>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6134974"/>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Solomon Trainin</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074381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52730920"/>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416057437"/>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105799</TotalTime>
  <Words>8923</Words>
  <Application>Microsoft Office PowerPoint</Application>
  <PresentationFormat>宽屏</PresentationFormat>
  <Paragraphs>2218</Paragraphs>
  <Slides>195</Slides>
  <Notes>195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195</vt:i4>
      </vt:variant>
    </vt:vector>
  </HeadingPairs>
  <TitlesOfParts>
    <vt:vector size="204"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4836</cp:revision>
  <cp:lastPrinted>2014-11-04T15:04:57Z</cp:lastPrinted>
  <dcterms:created xsi:type="dcterms:W3CDTF">2007-04-17T18:10:23Z</dcterms:created>
  <dcterms:modified xsi:type="dcterms:W3CDTF">2022-09-08T01:57:15Z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(3)BhmNcDd42SEFkaqCp2nDMbwP86pJgFaBGC0SadMWxqwKDZ0WTCsZEvhfyTjQncEKqNUSmCZy
gUGR6Q9lz8Iukagf/XTohr33c47Pd8kpHYt8ixdnJy+02/U8TAVFwnmY9KxWk4+3pZlSkLVx
Kn0irg7tVkyFPmmyuA7MEMPwC0ujzOKufB0v2zO4bV9V3Uk11FwinLoEJ/6Y2qWWF5tkKD2V
jjYu++E8Ce/XNH77ZI</vt:lpwstr>
  </property>
  <property fmtid="{D5CDD505-2E9C-101B-9397-08002B2CF9AE}" pid="27" name="_2015_ms_pID_7253431">
    <vt:lpwstr>o02P9L/g9CtzUt7NCveOyLdI2Ce2mpEsRT2BmX1mI3QDrzfbaLlvP9
BTKXbHH7LVZqfmR9Sl5R3O4ROZtvgJezJPPndggZ7KciI1LvOUo+vu6mzHPECo8IIiaIXImo
DIBt378lqA31meMn7Ichz63nOgcdIV26uXwfAM+rK7oMPAFJpnmThbA2aTJPdaG1eI6MHhmc
iP64DHsVPucjxxIUQdgSPnydbcoMVdizBHSy</vt:lpwstr>
  </property>
  <property fmtid="{D5CDD505-2E9C-101B-9397-08002B2CF9AE}" pid="28" name="_2015_ms_pID_7253432">
    <vt:lpwstr>leLjiHc3AGjBA/8W3YFXqY8=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