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6"/>
  </p:notesMasterIdLst>
  <p:handoutMasterIdLst>
    <p:handoutMasterId r:id="rId187"/>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39" r:id="rId175"/>
    <p:sldId id="740" r:id="rId176"/>
    <p:sldId id="741" r:id="rId177"/>
    <p:sldId id="742" r:id="rId178"/>
    <p:sldId id="752" r:id="rId179"/>
    <p:sldId id="753" r:id="rId180"/>
    <p:sldId id="754" r:id="rId181"/>
    <p:sldId id="708" r:id="rId182"/>
    <p:sldId id="561" r:id="rId183"/>
    <p:sldId id="698" r:id="rId184"/>
    <p:sldId id="705" r:id="rId18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70" d="100"/>
          <a:sy n="70" d="100"/>
        </p:scale>
        <p:origin x="18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handoutMaster" Target="handoutMasters/handoutMaster1.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823619"/>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528106"/>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501917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4219686"/>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212992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81588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874680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6356466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642804207"/>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23408982"/>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77682735"/>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5599259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511264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10333870"/>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105757</TotalTime>
  <Words>8409</Words>
  <Application>Microsoft Office PowerPoint</Application>
  <PresentationFormat>宽屏</PresentationFormat>
  <Paragraphs>2086</Paragraphs>
  <Slides>184</Slides>
  <Notes>184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184</vt:i4>
      </vt:variant>
    </vt:vector>
  </HeadingPairs>
  <TitlesOfParts>
    <vt:vector size="193"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4820</cp:revision>
  <cp:lastPrinted>2014-11-04T15:04:57Z</cp:lastPrinted>
  <dcterms:created xsi:type="dcterms:W3CDTF">2007-04-17T18:10:23Z</dcterms:created>
  <dcterms:modified xsi:type="dcterms:W3CDTF">2022-08-17T02:18:44Z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(3)n54QAfyGIYHGu48S/iXc+8AnlcN4Mpgftsztf4U1+H/WTDWc/k1kE9ZgPxofDGPCJpCqaIqX
Ag6Q58kAYKD1MqagJ2j1ZrnjVPpXdLNTm/a8VH4VHXSVE0UQkVPjQP5/ZflzlXfvi4hnfwcG
o10SpX+tv1Pwk/CZW90xL7vl5CS0w71eKio55BjDA4Tjl67wNP9hhPa+a2KTmFo+MOXGUluJ
VZv1Ng6h6Il2xyNDhU</vt:lpwstr>
  </property>
  <property fmtid="{D5CDD505-2E9C-101B-9397-08002B2CF9AE}" pid="27" name="_2015_ms_pID_7253431">
    <vt:lpwstr>AOmAZPHOjiA0d07DPduRtxYl6NngMtEFAhDfxEGUONrW/Oz5lgDr0w
OMlsBGYsC9au+gVIb7DHX+1lwiwndEghLK/Wh/8QmSS3nVIlxeOLbi5C05UUDh5Lqx0Q4rnU
6oDfo9NhV17cLRJiZ0JturU9md4apw0wzN2FIyeebWOaJYd2ldGlDkDrz7iJsUE+Z3FP8RFN
/4rhPiLEOerWb93ZsIuTc1hb5kyXsTVAr1/Q</vt:lpwstr>
  </property>
  <property fmtid="{D5CDD505-2E9C-101B-9397-08002B2CF9AE}" pid="28" name="_2015_ms_pID_7253432">
    <vt:lpwstr>63eJ9K04ADBJF2nQaicuYOo=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