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8"/>
  </p:notesMasterIdLst>
  <p:handoutMasterIdLst>
    <p:handoutMasterId r:id="rId179"/>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30" r:id="rId166"/>
    <p:sldId id="731" r:id="rId167"/>
    <p:sldId id="732" r:id="rId168"/>
    <p:sldId id="733" r:id="rId169"/>
    <p:sldId id="734" r:id="rId170"/>
    <p:sldId id="735" r:id="rId171"/>
    <p:sldId id="736" r:id="rId172"/>
    <p:sldId id="737" r:id="rId173"/>
    <p:sldId id="708" r:id="rId174"/>
    <p:sldId id="561" r:id="rId175"/>
    <p:sldId id="698" r:id="rId176"/>
    <p:sldId id="705" r:id="rId17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viewProps" Target="view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commentAuthors" Target="commentAuthor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292046"/>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927960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876865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466326"/>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937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6339581"/>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804014"/>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4902150"/>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a:t>
            </a:r>
            <a:r>
              <a:rPr lang="en-US" altLang="zh-CN" sz="4000" smtClean="0">
                <a:solidFill>
                  <a:srgbClr val="0000FF"/>
                </a:solidFill>
              </a:rPr>
              <a:t>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42021091"/>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55133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0311314"/>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059326120"/>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74890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9449907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100961554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40675124"/>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105733</TotalTime>
  <Words>8024</Words>
  <Application>Microsoft Office PowerPoint</Application>
  <PresentationFormat>宽屏</PresentationFormat>
  <Paragraphs>1991</Paragraphs>
  <Slides>176</Slides>
  <Notes>176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176</vt:i4>
      </vt:variant>
    </vt:vector>
  </HeadingPairs>
  <TitlesOfParts>
    <vt:vector size="185"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4809</cp:revision>
  <cp:lastPrinted>2014-11-04T15:04:57Z</cp:lastPrinted>
  <dcterms:created xsi:type="dcterms:W3CDTF">2007-04-17T18:10:23Z</dcterms:created>
  <dcterms:modified xsi:type="dcterms:W3CDTF">2022-08-03T01:58:26Z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(3)63WCC7yDtFfK5jZlaHwij9p4Ge2N/NU70bj0SB+GD0L2uhsOz4P1Bl8vuS3JNOt9eWtbqLlf
xZl1IB9wDqHiA1juwHBe6SiqoifSzXvaX3CVGx7hswjiv3GyQWorYTaO/Eai1l7H7zQN3q/o
IDZfRrDm9vnLXrw4UB2iOBo0lOw0i88zBMf+zL26POJ4qtZdmv+CtdTFIMxYrCNYNf5wiZmF
SxwMt0SQw+3pUpUkFD</vt:lpwstr>
  </property>
  <property fmtid="{D5CDD505-2E9C-101B-9397-08002B2CF9AE}" pid="27" name="_2015_ms_pID_7253431">
    <vt:lpwstr>zGgsiRO9nFXMnzHgXcEFGTsRK7IhnZ+XQ5aOoSiF6NsW3ebGomLkuJ
wMY2HRXG6pgPkMX2eLm0X9r5fGF86lWwM3msA+Ze8JnRhmXgyMyLSIUoQhv5UUbJauK//4sM
QakOaLCGc0m/HjXTAMf3+aW1v9O2bPbyzPM6ZQHvl8BRX/MSP6QNT45zKXKKlmJPwlB9H8Ik
iHmvS0umzQEAftU2PL45KgLRByAQ0Bc7sAad</vt:lpwstr>
  </property>
  <property fmtid="{D5CDD505-2E9C-101B-9397-08002B2CF9AE}" pid="28" name="_2015_ms_pID_7253432">
    <vt:lpwstr>L3hvDDAtjHqf8A//91YI/a4=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