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0"/>
  </p:notesMasterIdLst>
  <p:handoutMasterIdLst>
    <p:handoutMasterId r:id="rId171"/>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08" r:id="rId166"/>
    <p:sldId id="561" r:id="rId167"/>
    <p:sldId id="698" r:id="rId168"/>
    <p:sldId id="705" r:id="rId16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70" d="100"/>
          <a:sy n="70" d="100"/>
        </p:scale>
        <p:origin x="188"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handoutMaster" Target="handoutMasters/handoutMaster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2" Type="http://schemas.openxmlformats.org/officeDocument/2006/relationships/commentAuthors" Target="commentAuthor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r64</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a:t>: Claudio da Silva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a:t>
            </a:r>
            <a:r>
              <a:rPr lang="en-US" altLang="zh-CN" sz="1800" b="1" kern="0" dirty="0"/>
              <a:t>: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r>
              <a:rPr lang="en-US" altLang="zh-CN" sz="1800" b="1" kern="0" dirty="0"/>
              <a:t>: Sang Kim</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a:t>
            </a:r>
            <a:r>
              <a:rPr lang="en-US" altLang="zh-CN" sz="1800" b="1" kern="0" dirty="0"/>
              <a:t>: Solomon 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a:t>: Assaf Kasher </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a:t>
            </a:r>
            <a:r>
              <a:rPr lang="en-US" altLang="zh-CN" sz="1800" b="1" kern="0" dirty="0"/>
              <a:t>: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smtClean="0"/>
              <a:t>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Rojan Chitrakar </a:t>
            </a:r>
            <a:r>
              <a:rPr lang="en-US" altLang="zh-CN" sz="1800" b="1" kern="0" dirty="0" smtClean="0"/>
              <a:t>	</a:t>
            </a:r>
            <a:r>
              <a:rPr lang="en-US" altLang="zh-CN" sz="1800" b="1" dirty="0"/>
              <a:t>	</a:t>
            </a:r>
            <a:r>
              <a:rPr lang="en-US" altLang="zh-CN" sz="1800" b="1" kern="0" dirty="0"/>
              <a:t>Second</a:t>
            </a:r>
            <a:r>
              <a:rPr lang="en-US" altLang="zh-CN" sz="1800" b="1" kern="0" dirty="0"/>
              <a:t>: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105385</TotalTime>
  <Words>7671</Words>
  <Application>Microsoft Office PowerPoint</Application>
  <PresentationFormat>宽屏</PresentationFormat>
  <Paragraphs>1883</Paragraphs>
  <Slides>168</Slides>
  <Notes>168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168</vt:i4>
      </vt:variant>
    </vt:vector>
  </HeadingPairs>
  <TitlesOfParts>
    <vt:vector size="177"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4787</cp:revision>
  <cp:lastPrinted>2014-11-04T15:04:57Z</cp:lastPrinted>
  <dcterms:created xsi:type="dcterms:W3CDTF">2007-04-17T18:10:23Z</dcterms:created>
  <dcterms:modified xsi:type="dcterms:W3CDTF">2022-07-14T13:21:15Z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(3)gXtOhsh/xmQYFpLRid29og5qMqzMk/Kb4WB+vIUZl4wjYqXjsjVt/UFvVXZ2FezinAxX1ZjU
6JH+fb9U69WoKSkJAWhYaASw1E8MQlz6j8G9YeXYcsi3xoBO9WnxSElhaNHyiTXeX1gK8U4l
s9H+/Xc5Uqd5QDruUPSADNG3/dQArmG08V75VtRmY8jL4HfIlGx3ub1EKxCP5O8eU+wC9KSd
l4yFkprOlGBzHXL1pU</vt:lpwstr>
  </property>
  <property fmtid="{D5CDD505-2E9C-101B-9397-08002B2CF9AE}" pid="27" name="_2015_ms_pID_7253431">
    <vt:lpwstr>/ruquaHGPsDf9qbKdHM1y92+OIh2NjtD0S7VoT66WejCgBtNqHAW/w
X2h9u4tI2djWeNawcMV6ervNx4sLdz2CikKboChGqbySTVt/bDp6JBtrvKMJc92cBfxsVSvP
CQrG1so5psYp92qgjKKJBXz1urUJNPq3bNGMOfxW3/hekW7WkHz2Z0eYz2BEaXzuIdMg1Lcw
L2YyPluHpDgifRgIydX3y2Azo55pwssplQLP</vt:lpwstr>
  </property>
  <property fmtid="{D5CDD505-2E9C-101B-9397-08002B2CF9AE}" pid="28" name="_2015_ms_pID_7253432">
    <vt:lpwstr>wub0E0CqtkMkE2d2ZoZYglo=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