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9"/>
  </p:notesMasterIdLst>
  <p:handoutMasterIdLst>
    <p:handoutMasterId r:id="rId17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16" r:id="rId157"/>
    <p:sldId id="717" r:id="rId158"/>
    <p:sldId id="718" r:id="rId159"/>
    <p:sldId id="719" r:id="rId160"/>
    <p:sldId id="721" r:id="rId161"/>
    <p:sldId id="722" r:id="rId162"/>
    <p:sldId id="723" r:id="rId163"/>
    <p:sldId id="724" r:id="rId164"/>
    <p:sldId id="708" r:id="rId165"/>
    <p:sldId id="561" r:id="rId166"/>
    <p:sldId id="698" r:id="rId167"/>
    <p:sldId id="705" r:id="rId16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70" d="100"/>
          <a:sy n="70" d="100"/>
        </p:scale>
        <p:origin x="188"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commentAuthors" Target="commentAuthor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ableStyles" Target="tableStyle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5570115"/>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356168063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87069359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812534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274452989"/>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93943620"/>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34996131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389830309"/>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004342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105859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421496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7608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51722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166278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44904135"/>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330, 656, 414, 225, 657, 679, 652, 649, </a:t>
            </a:r>
            <a:r>
              <a:rPr lang="en-US" altLang="zh-CN" sz="1600" dirty="0" smtClean="0"/>
              <a:t>109, </a:t>
            </a:r>
            <a:r>
              <a:rPr lang="en-US" altLang="zh-CN" sz="1600" dirty="0"/>
              <a:t>as specified in 11-22-918r2, </a:t>
            </a:r>
            <a:r>
              <a:rPr lang="en-US" altLang="zh-CN" sz="1600" dirty="0" smtClean="0"/>
              <a:t>CC40-DNG-sensing-req-CIDs</a:t>
            </a:r>
          </a:p>
          <a:p>
            <a:pPr lvl="1" algn="just">
              <a:buFont typeface="Arial" panose="020B0604020202020204" pitchFamily="34" charset="0"/>
              <a:buChar char="–"/>
              <a:defRPr/>
            </a:pPr>
            <a:r>
              <a:rPr lang="en-US" altLang="zh-CN" sz="1600" dirty="0"/>
              <a:t>331, 332, 643, 420, 653, 839, 648, 333, 240, 258, 395, 651, 424, 425, 259, 421, 422, 423, 840, 426, 514,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a:t>
            </a:r>
            <a:r>
              <a:rPr lang="en-US" altLang="zh-CN" sz="1800" b="1" kern="0" dirty="0" smtClean="0"/>
              <a:t>Kasher</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22/918r2,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9974906"/>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105385</TotalTime>
  <Words>7824</Words>
  <Application>Microsoft Office PowerPoint</Application>
  <PresentationFormat>宽屏</PresentationFormat>
  <Paragraphs>1909</Paragraphs>
  <Slides>167</Slides>
  <Notes>167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167</vt:i4>
      </vt:variant>
    </vt:vector>
  </HeadingPairs>
  <TitlesOfParts>
    <vt:vector size="176"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4785</cp:revision>
  <cp:lastPrinted>2014-11-04T15:04:57Z</cp:lastPrinted>
  <dcterms:created xsi:type="dcterms:W3CDTF">2007-04-17T18:10:23Z</dcterms:created>
  <dcterms:modified xsi:type="dcterms:W3CDTF">2022-07-14T03:10:30Z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(3)gXtOhsh/xmQYFpLRid29og5qMqzMk/Kb4WB+vIUZl4wjYqXjsjVt/UFvVXZ2FezinAxX1ZjU
6JH+fb9U69WoKSkJAWhYaASw1E8MQlz6j8G9YeXYcsi3xoBO9WnxSElhaNHyiTXeX1gK8U4l
s9H+/Xc5Uqd5QDruUPSADNG3/dQArmG08V75VtRmY8jL4HfIlGx3ub1EKxCP5O8eU+wC9KSd
l4yFkprOlGBzHXL1pU</vt:lpwstr>
  </property>
  <property fmtid="{D5CDD505-2E9C-101B-9397-08002B2CF9AE}" pid="27" name="_2015_ms_pID_7253431">
    <vt:lpwstr>/ruquaHGPsDf9qbKdHM1y92+OIh2NjtD0S7VoT66WejCgBtNqHAW/w
X2h9u4tI2djWeNawcMV6ervNx4sLdz2CikKboChGqbySTVt/bDp6JBtrvKMJc92cBfxsVSvP
CQrG1so5psYp92qgjKKJBXz1urUJNPq3bNGMOfxW3/hekW7WkHz2Z0eYz2BEaXzuIdMg1Lcw
L2YyPluHpDgifRgIydX3y2Azo55pwssplQLP</vt:lpwstr>
  </property>
  <property fmtid="{D5CDD505-2E9C-101B-9397-08002B2CF9AE}" pid="28" name="_2015_ms_pID_7253432">
    <vt:lpwstr>wub0E0CqtkMkE2d2ZoZYglo=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