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9"/>
  </p:notesMasterIdLst>
  <p:handoutMasterIdLst>
    <p:handoutMasterId r:id="rId16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693" r:id="rId141"/>
    <p:sldId id="694" r:id="rId142"/>
    <p:sldId id="695" r:id="rId143"/>
    <p:sldId id="696" r:id="rId144"/>
    <p:sldId id="697" r:id="rId145"/>
    <p:sldId id="702" r:id="rId146"/>
    <p:sldId id="703" r:id="rId147"/>
    <p:sldId id="704" r:id="rId148"/>
    <p:sldId id="706" r:id="rId149"/>
    <p:sldId id="707" r:id="rId150"/>
    <p:sldId id="709" r:id="rId151"/>
    <p:sldId id="710" r:id="rId152"/>
    <p:sldId id="711" r:id="rId153"/>
    <p:sldId id="712" r:id="rId154"/>
    <p:sldId id="708" r:id="rId155"/>
    <p:sldId id="561" r:id="rId156"/>
    <p:sldId id="698" r:id="rId157"/>
    <p:sldId id="705" r:id="rId15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handoutMaster" Target="handoutMasters/handout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9592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9998417"/>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1533254"/>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3788313"/>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9785668"/>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2021-06-20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87549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3179992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842 in </a:t>
            </a:r>
            <a:r>
              <a:rPr lang="en-US" altLang="zh-CN" sz="1600" dirty="0" smtClean="0"/>
              <a:t>22/0907r1</a:t>
            </a:r>
          </a:p>
          <a:p>
            <a:pPr lvl="1" algn="just">
              <a:buFont typeface="Arial" panose="020B0604020202020204" pitchFamily="34" charset="0"/>
              <a:buChar char="–"/>
              <a:defRPr/>
            </a:pPr>
            <a:r>
              <a:rPr lang="en-US" altLang="zh-CN" sz="1600" dirty="0"/>
              <a:t>023, 229, 429, 665, 841, 848, 852, 853, 854, 856, 858, 859, 894 in 22/0889r3</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73010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902 in 22/0931r2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1051917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a:t>
            </a:r>
            <a:r>
              <a:rPr lang="en-US" altLang="zh-CN" sz="1600" dirty="0"/>
              <a:t>Each selected non-AP STA shall be specified in terms of its MAC address. </a:t>
            </a:r>
            <a:r>
              <a:rPr lang="en-US" altLang="zh-CN" sz="1600" dirty="0"/>
              <a:t>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Oscar Au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713009239"/>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105376</TotalTime>
  <Words>6972</Words>
  <Application>Microsoft Office PowerPoint</Application>
  <PresentationFormat>宽屏</PresentationFormat>
  <Paragraphs>1741</Paragraphs>
  <Slides>157</Slides>
  <Notes>157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157</vt:i4>
      </vt:variant>
    </vt:vector>
  </HeadingPairs>
  <TitlesOfParts>
    <vt:vector size="166"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4773</cp:revision>
  <cp:lastPrinted>2014-11-04T15:04:57Z</cp:lastPrinted>
  <dcterms:created xsi:type="dcterms:W3CDTF">2007-04-17T18:10:23Z</dcterms:created>
  <dcterms:modified xsi:type="dcterms:W3CDTF">2022-07-08T06:59:37Z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