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2"/>
  </p:notesMasterIdLst>
  <p:handoutMasterIdLst>
    <p:handoutMasterId r:id="rId153"/>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693" r:id="rId141"/>
    <p:sldId id="694" r:id="rId142"/>
    <p:sldId id="695" r:id="rId143"/>
    <p:sldId id="696" r:id="rId144"/>
    <p:sldId id="697" r:id="rId145"/>
    <p:sldId id="702" r:id="rId146"/>
    <p:sldId id="703" r:id="rId147"/>
    <p:sldId id="704" r:id="rId148"/>
    <p:sldId id="561" r:id="rId149"/>
    <p:sldId id="698" r:id="rId150"/>
    <p:sldId id="705" r:id="rId1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commentAuthors" Target="commentAuthor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r59</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endParaRPr lang="en-US" altLang="en-US" sz="1800" b="1" dirty="0" smtClean="0"/>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2021-06-20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105361</TotalTime>
  <Words>6491</Words>
  <Application>Microsoft Office PowerPoint</Application>
  <PresentationFormat>宽屏</PresentationFormat>
  <Paragraphs>1664</Paragraphs>
  <Slides>150</Slides>
  <Notes>150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150</vt:i4>
      </vt:variant>
    </vt:vector>
  </HeadingPairs>
  <TitlesOfParts>
    <vt:vector size="159"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4760</cp:revision>
  <cp:lastPrinted>2014-11-04T15:04:57Z</cp:lastPrinted>
  <dcterms:created xsi:type="dcterms:W3CDTF">2007-04-17T18:10:23Z</dcterms:created>
  <dcterms:modified xsi:type="dcterms:W3CDTF">2022-06-21T03:24:18Z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