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1"/>
  </p:notesMasterIdLst>
  <p:handoutMasterIdLst>
    <p:handoutMasterId r:id="rId15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693" r:id="rId141"/>
    <p:sldId id="694" r:id="rId142"/>
    <p:sldId id="695" r:id="rId143"/>
    <p:sldId id="696" r:id="rId144"/>
    <p:sldId id="697" r:id="rId145"/>
    <p:sldId id="699" r:id="rId146"/>
    <p:sldId id="700" r:id="rId147"/>
    <p:sldId id="701" r:id="rId148"/>
    <p:sldId id="561" r:id="rId149"/>
    <p:sldId id="698" r:id="rId1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notesMaster" Target="notesMasters/notesMaster1.xml"/><Relationship Id="rId156"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presProps" Target="presProp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072999"/>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3630196"/>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3499328"/>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r58</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2021-05-23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a:t>
            </a:r>
            <a:r>
              <a:rPr lang="en-US" altLang="zh-CN" sz="4000" dirty="0" smtClean="0">
                <a:solidFill>
                  <a:srgbClr val="0000FF"/>
                </a:solidFill>
              </a:rPr>
              <a:t>16 or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8737121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3476527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23785416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105347</TotalTime>
  <Words>6456</Words>
  <Application>Microsoft Office PowerPoint</Application>
  <PresentationFormat>宽屏</PresentationFormat>
  <Paragraphs>1646</Paragraphs>
  <Slides>149</Slides>
  <Notes>149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149</vt:i4>
      </vt:variant>
    </vt:vector>
  </HeadingPairs>
  <TitlesOfParts>
    <vt:vector size="158"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4756</cp:revision>
  <cp:lastPrinted>2014-11-04T15:04:57Z</cp:lastPrinted>
  <dcterms:created xsi:type="dcterms:W3CDTF">2007-04-17T18:10:23Z</dcterms:created>
  <dcterms:modified xsi:type="dcterms:W3CDTF">2022-06-02T03:45:02Z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