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1"/>
  </p:notesMasterIdLst>
  <p:handoutMasterIdLst>
    <p:handoutMasterId r:id="rId152"/>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693" r:id="rId141"/>
    <p:sldId id="694" r:id="rId142"/>
    <p:sldId id="695" r:id="rId143"/>
    <p:sldId id="696" r:id="rId144"/>
    <p:sldId id="697" r:id="rId145"/>
    <p:sldId id="699" r:id="rId146"/>
    <p:sldId id="700" r:id="rId147"/>
    <p:sldId id="701" r:id="rId148"/>
    <p:sldId id="561" r:id="rId149"/>
    <p:sldId id="698" r:id="rId15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notesMaster" Target="notesMasters/notesMaster1.xml"/><Relationship Id="rId156"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commentAuthors" Target="commentAuthor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072999"/>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3630196"/>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3499328"/>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r58</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2021-05-23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a:t>
            </a:r>
            <a:r>
              <a:rPr lang="en-US" altLang="zh-CN" sz="4000" dirty="0" smtClean="0">
                <a:solidFill>
                  <a:srgbClr val="0000FF"/>
                </a:solidFill>
              </a:rPr>
              <a:t>16 or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87371219"/>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3476527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related parameters could be negotiated in the coordinated monostatic sensing when TRN based sensing is used.</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23785416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105347</TotalTime>
  <Words>6456</Words>
  <Application>Microsoft Office PowerPoint</Application>
  <PresentationFormat>宽屏</PresentationFormat>
  <Paragraphs>1646</Paragraphs>
  <Slides>149</Slides>
  <Notes>149</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149</vt:i4>
      </vt:variant>
    </vt:vector>
  </HeadingPairs>
  <TitlesOfParts>
    <vt:vector size="158"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4756</cp:revision>
  <cp:lastPrinted>2014-11-04T15:04:57Z</cp:lastPrinted>
  <dcterms:created xsi:type="dcterms:W3CDTF">2007-04-17T18:10:23Z</dcterms:created>
  <dcterms:modified xsi:type="dcterms:W3CDTF">2022-06-02T03:45:02Z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(3)aRrRrRw3mLG8gUXf/IvYQj1WBEumyq8n0pQiW95vp9zARvDoPKrv+zuhl45FU21qMpk54Z5N
H1buCbIc4qc/g3/m+9TbSp/nyKNfw9nMexCqZrIwzGfEPzGjqdGqxEYIXhrtlSP9ibLcyYqp
GCdt1Dthy3Z/9k/Z1QzXv1M/WyPxxMseiOmNf5Y6fFgC4b3IuSvVw+QVTlK6AaX1WSWjlGPC
i5gy0icucsHKLIHn87</vt:lpwstr>
  </property>
  <property fmtid="{D5CDD505-2E9C-101B-9397-08002B2CF9AE}" pid="27" name="_2015_ms_pID_7253431">
    <vt:lpwstr>8hL+uv31U5Q+Cku+haU81jhB7PffUE4k2FZ4dfTLt1wUok0rz2OE78
Lh5ZMC+/dqfLVa3qzf5jEX3S5P7aueEkrytk/HMpsXfWUVAgxmsWfCJYceT1UyUOfpeQBp4f
+gzUvYnf66vYk3M/3iaQYsuxuwI+jNF1q+uVW+BL4p1siJWZn4tNToqSvrtacx+fPU+6OzlE
eIST0LO8Qh8W7xaqids5IX2fUycxVBYJX2yx</vt:lpwstr>
  </property>
  <property fmtid="{D5CDD505-2E9C-101B-9397-08002B2CF9AE}" pid="28" name="_2015_ms_pID_7253432">
    <vt:lpwstr>SINdppla655MsAtuqvC3H/w=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