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6"/>
  </p:notesMasterIdLst>
  <p:handoutMasterIdLst>
    <p:handoutMasterId r:id="rId147"/>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693" r:id="rId141"/>
    <p:sldId id="694" r:id="rId142"/>
    <p:sldId id="695" r:id="rId143"/>
    <p:sldId id="696" r:id="rId144"/>
    <p:sldId id="561" r:id="rId1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2021-03-29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kern="0" dirty="0"/>
              <a:t>Jinsoo Choi</a:t>
            </a:r>
            <a:r>
              <a:rPr lang="en-US" altLang="zh-CN" kern="0" dirty="0"/>
              <a:t>		Second: </a:t>
            </a:r>
            <a:r>
              <a:rPr lang="en-US" altLang="zh-CN" kern="0" dirty="0"/>
              <a:t>Oscar Au</a:t>
            </a:r>
            <a:r>
              <a:rPr lang="en-US" altLang="zh-CN" kern="0" dirty="0"/>
              <a:t>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a:t>
            </a:r>
            <a:r>
              <a:rPr lang="en-US" altLang="zh-CN" kern="0" dirty="0" smtClean="0"/>
              <a: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105335</TotalTime>
  <Words>6265</Words>
  <Application>Microsoft Office PowerPoint</Application>
  <PresentationFormat>宽屏</PresentationFormat>
  <Paragraphs>1580</Paragraphs>
  <Slides>144</Slides>
  <Notes>144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144</vt:i4>
      </vt:variant>
    </vt:vector>
  </HeadingPairs>
  <TitlesOfParts>
    <vt:vector size="153"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4750</cp:revision>
  <cp:lastPrinted>2014-11-04T15:04:57Z</cp:lastPrinted>
  <dcterms:created xsi:type="dcterms:W3CDTF">2007-04-17T18:10:23Z</dcterms:created>
  <dcterms:modified xsi:type="dcterms:W3CDTF">2022-05-12T06:50:02Z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