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6"/>
  </p:notesMasterIdLst>
  <p:handoutMasterIdLst>
    <p:handoutMasterId r:id="rId147"/>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693" r:id="rId141"/>
    <p:sldId id="694" r:id="rId142"/>
    <p:sldId id="695" r:id="rId143"/>
    <p:sldId id="696" r:id="rId144"/>
    <p:sldId id="561" r:id="rId14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0427" autoAdjust="0"/>
  </p:normalViewPr>
  <p:slideViewPr>
    <p:cSldViewPr>
      <p:cViewPr varScale="1">
        <p:scale>
          <a:sx n="101" d="100"/>
          <a:sy n="101" d="100"/>
        </p:scale>
        <p:origin x="49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presProps" Target="presProps.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r57</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2021-03-29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kern="0" dirty="0"/>
              <a:t>Jinsoo Choi</a:t>
            </a:r>
            <a:r>
              <a:rPr lang="en-US" altLang="zh-CN" kern="0" dirty="0"/>
              <a:t>		Second: </a:t>
            </a:r>
            <a:r>
              <a:rPr lang="en-US" altLang="zh-CN" kern="0" dirty="0"/>
              <a:t>Oscar Au</a:t>
            </a:r>
            <a:r>
              <a:rPr lang="en-US" altLang="zh-CN" kern="0" dirty="0"/>
              <a:t>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a:t>
            </a:r>
            <a:r>
              <a:rPr lang="en-US" altLang="zh-CN" kern="0" dirty="0" smtClean="0"/>
              <a: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53 (</a:t>
            </a:r>
            <a:r>
              <a:rPr lang="en-US" altLang="zh-CN" sz="4000">
                <a:solidFill>
                  <a:srgbClr val="FF0000"/>
                </a:solidFill>
              </a:rPr>
              <a:t>Defer</a:t>
            </a:r>
            <a:r>
              <a:rPr lang="en-US" altLang="zh-CN" sz="4000"/>
              <a:t>)</a:t>
            </a:r>
            <a:endParaRPr lang="en-US" altLang="zh-CN" sz="4000" dirty="0"/>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105335</TotalTime>
  <Words>6265</Words>
  <Application>Microsoft Office PowerPoint</Application>
  <PresentationFormat>宽屏</PresentationFormat>
  <Paragraphs>1580</Paragraphs>
  <Slides>144</Slides>
  <Notes>144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144</vt:i4>
      </vt:variant>
    </vt:vector>
  </HeadingPairs>
  <TitlesOfParts>
    <vt:vector size="153"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4750</cp:revision>
  <cp:lastPrinted>2014-11-04T15:04:57Z</cp:lastPrinted>
  <dcterms:created xsi:type="dcterms:W3CDTF">2007-04-17T18:10:23Z</dcterms:created>
  <dcterms:modified xsi:type="dcterms:W3CDTF">2022-05-12T06:50:02Z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(3)aRrRrRw3mLG8gUXf/IvYQj1WBEumyq8n0pQiW95vp9zARvDoPKrv+zuhl45FU21qMpk54Z5N
H1buCbIc4qc/g3/m+9TbSp/nyKNfw9nMexCqZrIwzGfEPzGjqdGqxEYIXhrtlSP9ibLcyYqp
GCdt1Dthy3Z/9k/Z1QzXv1M/WyPxxMseiOmNf5Y6fFgC4b3IuSvVw+QVTlK6AaX1WSWjlGPC
i5gy0icucsHKLIHn87</vt:lpwstr>
  </property>
  <property fmtid="{D5CDD505-2E9C-101B-9397-08002B2CF9AE}" pid="27" name="_2015_ms_pID_7253431">
    <vt:lpwstr>8hL+uv31U5Q+Cku+haU81jhB7PffUE4k2FZ4dfTLt1wUok0rz2OE78
Lh5ZMC+/dqfLVa3qzf5jEX3S5P7aueEkrytk/HMpsXfWUVAgxmsWfCJYceT1UyUOfpeQBp4f
+gzUvYnf66vYk3M/3iaQYsuxuwI+jNF1q+uVW+BL4p1siJWZn4tNToqSvrtacx+fPU+6OzlE
eIST0LO8Qh8W7xaqids5IX2fUycxVBYJX2yx</vt:lpwstr>
  </property>
  <property fmtid="{D5CDD505-2E9C-101B-9397-08002B2CF9AE}" pid="28" name="_2015_ms_pID_7253432">
    <vt:lpwstr>SINdppla655MsAtuqvC3H/w=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