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1"/>
  </p:notesMasterIdLst>
  <p:handoutMasterIdLst>
    <p:handoutMasterId r:id="rId14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561" r:id="rId1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2021-03-29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endParaRPr lang="en-US" altLang="zh-CN" sz="2400" b="1" kern="0" dirty="0"/>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105035</TotalTime>
  <Words>6016</Words>
  <Application>Microsoft Office PowerPoint</Application>
  <PresentationFormat>宽屏</PresentationFormat>
  <Paragraphs>1505</Paragraphs>
  <Slides>139</Slides>
  <Notes>139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139</vt:i4>
      </vt:variant>
    </vt:vector>
  </HeadingPairs>
  <TitlesOfParts>
    <vt:vector size="145"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4740</cp:revision>
  <cp:lastPrinted>2014-11-04T15:04:57Z</cp:lastPrinted>
  <dcterms:created xsi:type="dcterms:W3CDTF">2007-04-17T18:10:23Z</dcterms:created>
  <dcterms:modified xsi:type="dcterms:W3CDTF">2022-04-15T06:15:47Z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