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69" r:id="rId131"/>
    <p:sldId id="665" r:id="rId132"/>
    <p:sldId id="666" r:id="rId133"/>
    <p:sldId id="667" r:id="rId134"/>
    <p:sldId id="671" r:id="rId135"/>
    <p:sldId id="672" r:id="rId136"/>
    <p:sldId id="678" r:id="rId137"/>
    <p:sldId id="677" r:id="rId138"/>
    <p:sldId id="561" r:id="rId1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commentAuthors" Target="commentAuthor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9298250"/>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848418"/>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2802148"/>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4301762"/>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4556765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9120097"/>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61798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99176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r54</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2021-03-29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12 or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a:t>
            </a:r>
            <a:r>
              <a:rPr lang="en-US" altLang="zh-CN" sz="1600" dirty="0" smtClean="0">
                <a:solidFill>
                  <a:srgbClr val="FF3300"/>
                </a:solidFill>
              </a:rPr>
              <a:t>3</a:t>
            </a:r>
            <a:r>
              <a:rPr lang="en-US" altLang="zh-CN" sz="1600" dirty="0" smtClean="0"/>
              <a:t>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22/0370r</a:t>
            </a:r>
            <a:r>
              <a:rPr lang="en-US" altLang="zh-CN" dirty="0">
                <a:solidFill>
                  <a:srgbClr val="FF3300"/>
                </a:solidFill>
              </a:rPr>
              <a:t>XX</a:t>
            </a:r>
            <a:endParaRPr lang="en-US" altLang="zh-CN" kern="0" dirty="0" smtClean="0"/>
          </a:p>
          <a:p>
            <a:pPr marL="628650" lvl="2">
              <a:buFont typeface="微软雅黑" panose="020B0503020204020204" pitchFamily="34" charset="-122"/>
              <a:buChar char="–"/>
              <a:defRPr/>
            </a:pPr>
            <a:r>
              <a:rPr lang="en-US" altLang="zh-CN" kern="0" dirty="0" smtClean="0">
                <a:solidFill>
                  <a:srgbClr val="FF3300"/>
                </a:solidFill>
              </a:rPr>
              <a:t>SP </a:t>
            </a:r>
            <a:r>
              <a:rPr lang="en-US" altLang="zh-CN" kern="0" dirty="0">
                <a:solidFill>
                  <a:srgbClr val="FF3300"/>
                </a:solidFill>
              </a:rPr>
              <a:t>Result</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81763536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10003125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0056734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Narengerile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465175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smtClean="0">
                <a:solidFill>
                  <a:srgbClr val="FF0000"/>
                </a:solidFill>
              </a:rPr>
              <a:t>5</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22/0132r</a:t>
            </a:r>
            <a:r>
              <a:rPr lang="en-US" altLang="zh-CN" dirty="0">
                <a:solidFill>
                  <a:srgbClr val="FF0000"/>
                </a:solidFill>
              </a:rPr>
              <a:t>5</a:t>
            </a:r>
            <a:r>
              <a:rPr lang="en-US" altLang="zh-CN" dirty="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2998840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84943239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a:t>
            </a:r>
            <a:r>
              <a:rPr lang="en-US" altLang="zh-CN" sz="1600" dirty="0" smtClean="0">
                <a:solidFill>
                  <a:srgbClr val="FF3300"/>
                </a:solidFill>
              </a:rPr>
              <a:t>1</a:t>
            </a:r>
            <a:r>
              <a:rPr lang="en-US" altLang="zh-CN" sz="1600" dirty="0"/>
              <a:t>	PDT EDMG Multi-Static PPDU structure</a:t>
            </a:r>
            <a:endParaRPr lang="en-US" altLang="zh-CN" sz="1600" dirty="0"/>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Assaf Kasher</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120280673"/>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8916604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105020</TotalTime>
  <Words>6009</Words>
  <Application>Microsoft Office PowerPoint</Application>
  <PresentationFormat>宽屏</PresentationFormat>
  <Paragraphs>1511</Paragraphs>
  <Slides>138</Slides>
  <Notes>138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138</vt:i4>
      </vt:variant>
    </vt:vector>
  </HeadingPairs>
  <TitlesOfParts>
    <vt:vector size="144"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4737</cp:revision>
  <cp:lastPrinted>2014-11-04T15:04:57Z</cp:lastPrinted>
  <dcterms:created xsi:type="dcterms:W3CDTF">2007-04-17T18:10:23Z</dcterms:created>
  <dcterms:modified xsi:type="dcterms:W3CDTF">2022-04-01T06:14:49Z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