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57" r:id="rId126"/>
    <p:sldId id="661" r:id="rId127"/>
    <p:sldId id="662" r:id="rId128"/>
    <p:sldId id="663" r:id="rId129"/>
    <p:sldId id="561" r:id="rId1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88" d="100"/>
          <a:sy n="88" d="100"/>
        </p:scale>
        <p:origin x="86"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503025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81778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300620"/>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16071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5884604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49375857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729483364"/>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13333652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104951</TotalTime>
  <Words>5828</Words>
  <Application>Microsoft Office PowerPoint</Application>
  <PresentationFormat>宽屏</PresentationFormat>
  <Paragraphs>1406</Paragraphs>
  <Slides>129</Slides>
  <Notes>129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129</vt:i4>
      </vt:variant>
    </vt:vector>
  </HeadingPairs>
  <TitlesOfParts>
    <vt:vector size="135"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4711</cp:revision>
  <cp:lastPrinted>2014-11-04T15:04:57Z</cp:lastPrinted>
  <dcterms:created xsi:type="dcterms:W3CDTF">2007-04-17T18:10:23Z</dcterms:created>
  <dcterms:modified xsi:type="dcterms:W3CDTF">2022-03-18T06:38:21Z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(3)RIv0iyNhkLedAgbg9sHeT1GRs0ge9lejdmthVp1gbf0lJ1HP0sQz8hGQyozDvni29UiYp4+0
kPnOWzs/XlzcQJrZEgq04MpsxwFeMhGa1BWDjxMv9TziiIprleGgtepks+Wfa1kQo6ss7sKE
IECVChDAXtV/FCJnoDRATr2PAdte6o+SRz6kODHbs93I/lU7hhRKf9ZO2j3iKDc/amCFQ0ds
FVb8jk/ZW1MZjH2F7u</vt:lpwstr>
  </property>
  <property fmtid="{D5CDD505-2E9C-101B-9397-08002B2CF9AE}" pid="27" name="_2015_ms_pID_7253431">
    <vt:lpwstr>qDeFffgUKiA3BRRYp7hxkjDWGXsw257MnHvrv8Zg+j7tqeIcmhJjme
bBRA9fY10ZgRG7GhAtGImuyaDlbOiKODRBwAUT9Y8id0IvXOX0GN5spUPQE8Z/C/zOyYuHgx
uxJyvpBaEPGjQZ9FNT9TcjvFp/vBlLoypP9/grp8nVBs23apHFjbEt0HBHdNkANalV+Wvk5n
nYwuMqX/LFPUziYl6EOeYOeyw/XBGbiZS3MC</vt:lpwstr>
  </property>
  <property fmtid="{D5CDD505-2E9C-101B-9397-08002B2CF9AE}" pid="28" name="_2015_ms_pID_7253432">
    <vt:lpwstr>GSocbMcsIySPIIsThiIHJiA=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