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3"/>
  </p:notesMasterIdLst>
  <p:handoutMasterIdLst>
    <p:handoutMasterId r:id="rId124"/>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561" r:id="rId1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notesMaster" Target="notesMasters/notesMaster1.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handoutMaster" Target="handoutMasters/handoutMaster1.xml"/><Relationship Id="rId129"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r51</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2021-02-05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104936</TotalTime>
  <Words>5698</Words>
  <Application>Microsoft Office PowerPoint</Application>
  <PresentationFormat>宽屏</PresentationFormat>
  <Paragraphs>1321</Paragraphs>
  <Slides>121</Slides>
  <Notes>121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121</vt:i4>
      </vt:variant>
    </vt:vector>
  </HeadingPairs>
  <TitlesOfParts>
    <vt:vector size="127" baseType="lpstr">
      <vt:lpstr>MS PGothic</vt:lpstr>
      <vt:lpstr>微软雅黑</vt:lpstr>
      <vt:lpstr>Arial</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4700</cp:revision>
  <cp:lastPrinted>2014-11-04T15:04:57Z</cp:lastPrinted>
  <dcterms:created xsi:type="dcterms:W3CDTF">2007-04-17T18:10:23Z</dcterms:created>
  <dcterms:modified xsi:type="dcterms:W3CDTF">2022-03-09T06:24:49Z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(3)A2fXGo1EyL/H7oGR8Xt7JSq/30abhSPAnaoHmBJBGLQgzt+Au+0gHJIM3SYeziHVSFIkKjD9
vSQbEotrGQomg1zxQ1wPeEffFlIp240Z3gLwTSLHpvem1kahDHqbB1kmquR7IWk4BEppyg3s
mVrZDF+XixAFSfh7xggduayNtJIGwOylsqw6075uG3RH6P/E+Gv/qcTnMHT/niSGc7VfV5ya
zQpc7ODviT7TFuL7A3</vt:lpwstr>
  </property>
  <property fmtid="{D5CDD505-2E9C-101B-9397-08002B2CF9AE}" pid="27" name="_2015_ms_pID_7253431">
    <vt:lpwstr>iLXtonSXsCndhE7LzpYEvpl+fe9JkkmL/awR/J4FOY88YM8lp88oEe
jOyQd9CFLoNdWq5CYU9yD1saG2EYdtl6hCqCTzsHBw5JvmAkhZzAKXTE4YhK5GKYsVFxCqcE
8P+AbXj/UP7v7Q3jmhFaE0LNZ4/2hEr4UjycqIbo//CckGxxRs5wgBzDTm/eJNl+c7w51iUQ
McJE0rD2ODAQXGDN/NOy2vN94CYZ23WBDDPQ</vt:lpwstr>
  </property>
  <property fmtid="{D5CDD505-2E9C-101B-9397-08002B2CF9AE}" pid="28" name="_2015_ms_pID_7253432">
    <vt:lpwstr>KOf7UgB4FKJuQ3f5Lo3cAmA=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